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74" r:id="rId2"/>
    <p:sldId id="256" r:id="rId3"/>
    <p:sldId id="475" r:id="rId4"/>
    <p:sldId id="476" r:id="rId5"/>
    <p:sldId id="460" r:id="rId6"/>
    <p:sldId id="463" r:id="rId7"/>
    <p:sldId id="462" r:id="rId8"/>
    <p:sldId id="461" r:id="rId9"/>
    <p:sldId id="454" r:id="rId10"/>
    <p:sldId id="443" r:id="rId11"/>
    <p:sldId id="452" r:id="rId12"/>
    <p:sldId id="447" r:id="rId13"/>
    <p:sldId id="477" r:id="rId14"/>
    <p:sldId id="455" r:id="rId15"/>
    <p:sldId id="445" r:id="rId16"/>
    <p:sldId id="457" r:id="rId17"/>
    <p:sldId id="459" r:id="rId18"/>
    <p:sldId id="467" r:id="rId19"/>
    <p:sldId id="449" r:id="rId20"/>
    <p:sldId id="450" r:id="rId21"/>
    <p:sldId id="471" r:id="rId22"/>
    <p:sldId id="458" r:id="rId23"/>
    <p:sldId id="451" r:id="rId24"/>
    <p:sldId id="464" r:id="rId25"/>
    <p:sldId id="465" r:id="rId26"/>
    <p:sldId id="466" r:id="rId27"/>
    <p:sldId id="470" r:id="rId2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B970"/>
    <a:srgbClr val="FF99CC"/>
    <a:srgbClr val="FFCCCC"/>
    <a:srgbClr val="FFCC66"/>
    <a:srgbClr val="FF9900"/>
    <a:srgbClr val="FF7C80"/>
    <a:srgbClr val="808080"/>
    <a:srgbClr val="FF9966"/>
    <a:srgbClr val="CC66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0B7829-787D-4442-8B51-3F13D2084B5F}" v="453" dt="2023-06-06T14:10:54.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10" autoAdjust="0"/>
    <p:restoredTop sz="86473" autoAdjust="0"/>
  </p:normalViewPr>
  <p:slideViewPr>
    <p:cSldViewPr snapToGrid="0">
      <p:cViewPr varScale="1">
        <p:scale>
          <a:sx n="68" d="100"/>
          <a:sy n="68" d="100"/>
        </p:scale>
        <p:origin x="66" y="588"/>
      </p:cViewPr>
      <p:guideLst/>
    </p:cSldViewPr>
  </p:slideViewPr>
  <p:outlineViewPr>
    <p:cViewPr>
      <p:scale>
        <a:sx n="33" d="100"/>
        <a:sy n="33" d="100"/>
      </p:scale>
      <p:origin x="0" y="-730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g"/></Relationships>
</file>

<file path=ppt/diagrams/_rels/data1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image" Target="../media/image105.jpg"/></Relationships>
</file>

<file path=ppt/diagrams/_rels/drawing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g"/></Relationships>
</file>

<file path=ppt/diagrams/_rels/drawing1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image" Target="../media/image105.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90F5DA-E745-424E-BBDC-874983D126CB}" type="doc">
      <dgm:prSet loTypeId="urn:microsoft.com/office/officeart/2005/8/layout/hList7" loCatId="list" qsTypeId="urn:microsoft.com/office/officeart/2005/8/quickstyle/simple1" qsCatId="simple" csTypeId="urn:microsoft.com/office/officeart/2005/8/colors/colorful5" csCatId="colorful" phldr="1"/>
      <dgm:spPr/>
      <dgm:t>
        <a:bodyPr/>
        <a:lstStyle/>
        <a:p>
          <a:endParaRPr lang="fi-FI"/>
        </a:p>
      </dgm:t>
    </dgm:pt>
    <dgm:pt modelId="{9DDAA606-B316-44D0-8AE7-ED899ADC810B}">
      <dgm:prSet custT="1"/>
      <dgm:spPr>
        <a:solidFill>
          <a:schemeClr val="accent5">
            <a:lumMod val="60000"/>
            <a:lumOff val="40000"/>
          </a:schemeClr>
        </a:solidFill>
      </dgm:spPr>
      <dgm:t>
        <a:bodyPr/>
        <a:lstStyle/>
        <a:p>
          <a:r>
            <a:rPr lang="fi-FI" sz="1800" dirty="0">
              <a:solidFill>
                <a:schemeClr val="tx1"/>
              </a:solidFill>
            </a:rPr>
            <a:t>A. Hengityshalvausstatus erikoissairaanhoidossa </a:t>
          </a:r>
        </a:p>
      </dgm:t>
    </dgm:pt>
    <dgm:pt modelId="{9D9D5020-9B21-4C22-963C-E1B2BCFFE836}" type="parTrans" cxnId="{B7B3F032-BF31-4A40-A409-64933FAA57AC}">
      <dgm:prSet/>
      <dgm:spPr/>
      <dgm:t>
        <a:bodyPr/>
        <a:lstStyle/>
        <a:p>
          <a:endParaRPr lang="fi-FI"/>
        </a:p>
      </dgm:t>
    </dgm:pt>
    <dgm:pt modelId="{547D33D1-AA82-4E45-9DDA-4CFF3A8C4097}" type="sibTrans" cxnId="{B7B3F032-BF31-4A40-A409-64933FAA57AC}">
      <dgm:prSet/>
      <dgm:spPr/>
      <dgm:t>
        <a:bodyPr/>
        <a:lstStyle/>
        <a:p>
          <a:endParaRPr lang="fi-FI"/>
        </a:p>
      </dgm:t>
    </dgm:pt>
    <dgm:pt modelId="{AE8BD2B7-62AA-4630-85D4-C48D0135A7AB}">
      <dgm:prSet custT="1"/>
      <dgm:spPr>
        <a:solidFill>
          <a:schemeClr val="accent5">
            <a:lumMod val="60000"/>
            <a:lumOff val="40000"/>
          </a:schemeClr>
        </a:solidFill>
      </dgm:spPr>
      <dgm:t>
        <a:bodyPr/>
        <a:lstStyle/>
        <a:p>
          <a:r>
            <a:rPr lang="fi-FI" sz="1400" dirty="0">
              <a:solidFill>
                <a:schemeClr val="tx1"/>
              </a:solidFill>
            </a:rPr>
            <a:t>Laitospotilasstatus kotona asuttaessa</a:t>
          </a:r>
        </a:p>
      </dgm:t>
    </dgm:pt>
    <dgm:pt modelId="{3DD6BFB1-BAFD-4DE9-9399-4920CB415BBA}" type="parTrans" cxnId="{64306B60-E666-484B-AB2F-4D384F81599E}">
      <dgm:prSet/>
      <dgm:spPr/>
      <dgm:t>
        <a:bodyPr/>
        <a:lstStyle/>
        <a:p>
          <a:endParaRPr lang="fi-FI"/>
        </a:p>
      </dgm:t>
    </dgm:pt>
    <dgm:pt modelId="{F4C62508-5372-4326-99C6-172774A9612D}" type="sibTrans" cxnId="{64306B60-E666-484B-AB2F-4D384F81599E}">
      <dgm:prSet/>
      <dgm:spPr/>
      <dgm:t>
        <a:bodyPr/>
        <a:lstStyle/>
        <a:p>
          <a:endParaRPr lang="fi-FI"/>
        </a:p>
      </dgm:t>
    </dgm:pt>
    <dgm:pt modelId="{6312A174-D962-440D-B4F5-C42D3258E4F5}">
      <dgm:prSet custT="1"/>
      <dgm:spPr>
        <a:solidFill>
          <a:schemeClr val="accent5">
            <a:lumMod val="60000"/>
            <a:lumOff val="40000"/>
          </a:schemeClr>
        </a:solidFill>
      </dgm:spPr>
      <dgm:t>
        <a:bodyPr/>
        <a:lstStyle/>
        <a:p>
          <a:r>
            <a:rPr lang="fi-FI" sz="1400" dirty="0">
              <a:solidFill>
                <a:schemeClr val="tx1"/>
              </a:solidFill>
            </a:rPr>
            <a:t>24/7 työntekijärinki ja maksuttomat palvelut   (lääkkeet, terveydenhoito ja kuljetukset) erikoissairaanhoidosta</a:t>
          </a:r>
        </a:p>
      </dgm:t>
    </dgm:pt>
    <dgm:pt modelId="{F1658CFA-BCCF-4A8E-8637-BCFF8776B3F3}" type="parTrans" cxnId="{14BB06F5-FF8C-4F70-ABB9-CBADA2D366A7}">
      <dgm:prSet/>
      <dgm:spPr/>
      <dgm:t>
        <a:bodyPr/>
        <a:lstStyle/>
        <a:p>
          <a:endParaRPr lang="fi-FI"/>
        </a:p>
      </dgm:t>
    </dgm:pt>
    <dgm:pt modelId="{72AE5654-BF02-4A0E-9790-078D72C3CDE7}" type="sibTrans" cxnId="{14BB06F5-FF8C-4F70-ABB9-CBADA2D366A7}">
      <dgm:prSet/>
      <dgm:spPr/>
      <dgm:t>
        <a:bodyPr/>
        <a:lstStyle/>
        <a:p>
          <a:endParaRPr lang="fi-FI"/>
        </a:p>
      </dgm:t>
    </dgm:pt>
    <dgm:pt modelId="{4CE1165F-E463-4D30-93ED-2624A40FF6A9}">
      <dgm:prSet custT="1"/>
      <dgm:spPr>
        <a:solidFill>
          <a:schemeClr val="accent6">
            <a:lumMod val="60000"/>
            <a:lumOff val="40000"/>
          </a:schemeClr>
        </a:solidFill>
      </dgm:spPr>
      <dgm:t>
        <a:bodyPr/>
        <a:lstStyle/>
        <a:p>
          <a:r>
            <a:rPr lang="fi-FI" sz="1800" dirty="0">
              <a:solidFill>
                <a:schemeClr val="tx1"/>
              </a:solidFill>
            </a:rPr>
            <a:t>B. Ilman hengityshalvaus-statusta elävät</a:t>
          </a:r>
        </a:p>
      </dgm:t>
    </dgm:pt>
    <dgm:pt modelId="{2811CFAD-E3E9-461D-88EE-8E19D8BDD742}" type="parTrans" cxnId="{C59D53C6-0B16-4B89-9351-03BB9E2940D2}">
      <dgm:prSet/>
      <dgm:spPr/>
      <dgm:t>
        <a:bodyPr/>
        <a:lstStyle/>
        <a:p>
          <a:endParaRPr lang="fi-FI"/>
        </a:p>
      </dgm:t>
    </dgm:pt>
    <dgm:pt modelId="{FEFFCE7E-0430-4F70-AC2E-10BB1AA8C296}" type="sibTrans" cxnId="{C59D53C6-0B16-4B89-9351-03BB9E2940D2}">
      <dgm:prSet/>
      <dgm:spPr/>
      <dgm:t>
        <a:bodyPr/>
        <a:lstStyle/>
        <a:p>
          <a:endParaRPr lang="fi-FI"/>
        </a:p>
      </dgm:t>
    </dgm:pt>
    <dgm:pt modelId="{D3D04DAD-A2E5-4138-B866-1EE14C4C7A64}">
      <dgm:prSet custT="1"/>
      <dgm:spPr>
        <a:solidFill>
          <a:schemeClr val="accent6">
            <a:lumMod val="60000"/>
            <a:lumOff val="40000"/>
          </a:schemeClr>
        </a:solidFill>
      </dgm:spPr>
      <dgm:t>
        <a:bodyPr/>
        <a:lstStyle/>
        <a:p>
          <a:r>
            <a:rPr lang="fi-FI" sz="1400" dirty="0">
              <a:solidFill>
                <a:schemeClr val="tx1"/>
              </a:solidFill>
            </a:rPr>
            <a:t>Hengityslaitetta esim. öisin tarvitsevat tai hengityshalvausstatuksesta kieltäytyneet </a:t>
          </a:r>
        </a:p>
      </dgm:t>
    </dgm:pt>
    <dgm:pt modelId="{FE8353B7-695A-4710-8EA6-D8D96AAC3A2B}" type="parTrans" cxnId="{0358C1F8-5CA4-4807-AAE2-A3E1ABA78343}">
      <dgm:prSet/>
      <dgm:spPr/>
      <dgm:t>
        <a:bodyPr/>
        <a:lstStyle/>
        <a:p>
          <a:endParaRPr lang="fi-FI"/>
        </a:p>
      </dgm:t>
    </dgm:pt>
    <dgm:pt modelId="{D9F92813-E265-4657-A19F-481B54562758}" type="sibTrans" cxnId="{0358C1F8-5CA4-4807-AAE2-A3E1ABA78343}">
      <dgm:prSet/>
      <dgm:spPr/>
      <dgm:t>
        <a:bodyPr/>
        <a:lstStyle/>
        <a:p>
          <a:endParaRPr lang="fi-FI"/>
        </a:p>
      </dgm:t>
    </dgm:pt>
    <dgm:pt modelId="{37F0724F-9DF0-476A-AC58-30E8B56D353D}">
      <dgm:prSet custT="1"/>
      <dgm:spPr>
        <a:solidFill>
          <a:schemeClr val="accent6">
            <a:lumMod val="60000"/>
            <a:lumOff val="40000"/>
          </a:schemeClr>
        </a:solidFill>
      </dgm:spPr>
      <dgm:t>
        <a:bodyPr/>
        <a:lstStyle/>
        <a:p>
          <a:r>
            <a:rPr lang="fi-FI" sz="1400" b="1" dirty="0">
              <a:solidFill>
                <a:schemeClr val="tx1"/>
              </a:solidFill>
            </a:rPr>
            <a:t>Jo nykyisin vammaispalvelujen asiakkaita</a:t>
          </a:r>
          <a:endParaRPr lang="fi-FI" sz="1400" dirty="0">
            <a:solidFill>
              <a:schemeClr val="tx1"/>
            </a:solidFill>
          </a:endParaRPr>
        </a:p>
      </dgm:t>
    </dgm:pt>
    <dgm:pt modelId="{A34EEBD6-59CB-40EC-849D-83EB460A644D}" type="parTrans" cxnId="{D9F0C6E7-C88F-48F1-B50E-2C94087F0CE0}">
      <dgm:prSet/>
      <dgm:spPr/>
      <dgm:t>
        <a:bodyPr/>
        <a:lstStyle/>
        <a:p>
          <a:endParaRPr lang="fi-FI"/>
        </a:p>
      </dgm:t>
    </dgm:pt>
    <dgm:pt modelId="{E83B9C5A-413D-40DE-9B8B-D199166EA4D6}" type="sibTrans" cxnId="{D9F0C6E7-C88F-48F1-B50E-2C94087F0CE0}">
      <dgm:prSet/>
      <dgm:spPr/>
      <dgm:t>
        <a:bodyPr/>
        <a:lstStyle/>
        <a:p>
          <a:endParaRPr lang="fi-FI"/>
        </a:p>
      </dgm:t>
    </dgm:pt>
    <dgm:pt modelId="{0637D685-06EB-4D20-9776-A656B90B49F7}">
      <dgm:prSet custT="1"/>
      <dgm:spPr>
        <a:solidFill>
          <a:schemeClr val="accent6">
            <a:lumMod val="60000"/>
            <a:lumOff val="40000"/>
          </a:schemeClr>
        </a:solidFill>
      </dgm:spPr>
      <dgm:t>
        <a:bodyPr/>
        <a:lstStyle/>
        <a:p>
          <a:r>
            <a:rPr lang="fi-FI" sz="1400" dirty="0">
              <a:solidFill>
                <a:schemeClr val="tx1"/>
              </a:solidFill>
            </a:rPr>
            <a:t>Henkilökohtainen apu (työnantajamalli, palveluseteli, palveluasuminen omaan kotiin), normaalit asiakasmaksut (lääkkeet, terveydenhoito, kuljetukset)</a:t>
          </a:r>
        </a:p>
      </dgm:t>
    </dgm:pt>
    <dgm:pt modelId="{2AE69D3A-B44F-49BA-BB40-BF466B7E7258}" type="parTrans" cxnId="{91200AC3-46EB-4D13-92F7-6DEBF90B23F0}">
      <dgm:prSet/>
      <dgm:spPr/>
      <dgm:t>
        <a:bodyPr/>
        <a:lstStyle/>
        <a:p>
          <a:endParaRPr lang="fi-FI"/>
        </a:p>
      </dgm:t>
    </dgm:pt>
    <dgm:pt modelId="{539B5076-55D6-4C48-83DC-E13B96201742}" type="sibTrans" cxnId="{91200AC3-46EB-4D13-92F7-6DEBF90B23F0}">
      <dgm:prSet/>
      <dgm:spPr/>
      <dgm:t>
        <a:bodyPr/>
        <a:lstStyle/>
        <a:p>
          <a:endParaRPr lang="fi-FI"/>
        </a:p>
      </dgm:t>
    </dgm:pt>
    <dgm:pt modelId="{9EFEECF6-55FB-477D-9153-DEAD7996973C}">
      <dgm:prSet custT="1"/>
      <dgm:spPr>
        <a:solidFill>
          <a:schemeClr val="accent5">
            <a:lumMod val="60000"/>
            <a:lumOff val="40000"/>
          </a:schemeClr>
        </a:solidFill>
      </dgm:spPr>
      <dgm:t>
        <a:bodyPr/>
        <a:lstStyle/>
        <a:p>
          <a:r>
            <a:rPr lang="fi-FI" sz="1400" dirty="0">
              <a:solidFill>
                <a:schemeClr val="tx1"/>
              </a:solidFill>
            </a:rPr>
            <a:t>Säädetty asiakasmaksulaissa</a:t>
          </a:r>
        </a:p>
      </dgm:t>
    </dgm:pt>
    <dgm:pt modelId="{4DFA5EC0-75A2-48AE-84EF-ABE0AB719209}" type="parTrans" cxnId="{F0C74287-937C-48DC-9ACB-300E00CE6FA3}">
      <dgm:prSet/>
      <dgm:spPr/>
      <dgm:t>
        <a:bodyPr/>
        <a:lstStyle/>
        <a:p>
          <a:endParaRPr lang="fi-FI"/>
        </a:p>
      </dgm:t>
    </dgm:pt>
    <dgm:pt modelId="{35F9BD41-FEC5-4BC7-9AE7-76CD39FA370F}" type="sibTrans" cxnId="{F0C74287-937C-48DC-9ACB-300E00CE6FA3}">
      <dgm:prSet/>
      <dgm:spPr/>
      <dgm:t>
        <a:bodyPr/>
        <a:lstStyle/>
        <a:p>
          <a:endParaRPr lang="fi-FI"/>
        </a:p>
      </dgm:t>
    </dgm:pt>
    <dgm:pt modelId="{53620CD2-35C1-45F2-98D2-E7F6A5641B5D}">
      <dgm:prSet custT="1"/>
      <dgm:spPr>
        <a:solidFill>
          <a:schemeClr val="accent5">
            <a:lumMod val="60000"/>
            <a:lumOff val="40000"/>
          </a:schemeClr>
        </a:solidFill>
      </dgm:spPr>
      <dgm:t>
        <a:bodyPr/>
        <a:lstStyle/>
        <a:p>
          <a:r>
            <a:rPr lang="fi-FI" sz="1400" dirty="0">
              <a:solidFill>
                <a:schemeClr val="tx1"/>
              </a:solidFill>
            </a:rPr>
            <a:t>Ylläpitokorvaus kotona</a:t>
          </a:r>
        </a:p>
      </dgm:t>
    </dgm:pt>
    <dgm:pt modelId="{7B782EBA-0EF8-43B6-8287-A132923E5B0B}" type="parTrans" cxnId="{A144AA53-B376-4002-861A-3FB81133351A}">
      <dgm:prSet/>
      <dgm:spPr/>
      <dgm:t>
        <a:bodyPr/>
        <a:lstStyle/>
        <a:p>
          <a:endParaRPr lang="fi-FI"/>
        </a:p>
      </dgm:t>
    </dgm:pt>
    <dgm:pt modelId="{52034C87-24E9-4724-A88E-D69CF3FA7919}" type="sibTrans" cxnId="{A144AA53-B376-4002-861A-3FB81133351A}">
      <dgm:prSet/>
      <dgm:spPr/>
      <dgm:t>
        <a:bodyPr/>
        <a:lstStyle/>
        <a:p>
          <a:endParaRPr lang="fi-FI"/>
        </a:p>
      </dgm:t>
    </dgm:pt>
    <dgm:pt modelId="{298E417C-CA51-4027-BFD7-7E3D9D2224E6}">
      <dgm:prSet custT="1"/>
      <dgm:spPr>
        <a:solidFill>
          <a:schemeClr val="accent5">
            <a:lumMod val="60000"/>
            <a:lumOff val="40000"/>
          </a:schemeClr>
        </a:solidFill>
      </dgm:spPr>
      <dgm:t>
        <a:bodyPr/>
        <a:lstStyle/>
        <a:p>
          <a:r>
            <a:rPr lang="fi-FI" sz="1400" dirty="0">
              <a:solidFill>
                <a:schemeClr val="tx1"/>
              </a:solidFill>
            </a:rPr>
            <a:t>Perusteena yleensä elämää ylläpitävän hengityslaitteen tarve 24/7 henkitorviavanteen kautta</a:t>
          </a:r>
        </a:p>
      </dgm:t>
    </dgm:pt>
    <dgm:pt modelId="{BA1F0A42-ABC8-4A77-8DF5-2E187C57CB7D}" type="parTrans" cxnId="{2E66D883-B38D-4C37-81F5-68CB8B606469}">
      <dgm:prSet/>
      <dgm:spPr/>
      <dgm:t>
        <a:bodyPr/>
        <a:lstStyle/>
        <a:p>
          <a:endParaRPr lang="fi-FI"/>
        </a:p>
      </dgm:t>
    </dgm:pt>
    <dgm:pt modelId="{15E159A3-3F76-4AAF-AC45-D146BBD78336}" type="sibTrans" cxnId="{2E66D883-B38D-4C37-81F5-68CB8B606469}">
      <dgm:prSet/>
      <dgm:spPr/>
      <dgm:t>
        <a:bodyPr/>
        <a:lstStyle/>
        <a:p>
          <a:endParaRPr lang="fi-FI"/>
        </a:p>
      </dgm:t>
    </dgm:pt>
    <dgm:pt modelId="{8D3D6EC2-EBB9-4605-A6A3-87EE3C9252B2}" type="pres">
      <dgm:prSet presAssocID="{A390F5DA-E745-424E-BBDC-874983D126CB}" presName="Name0" presStyleCnt="0">
        <dgm:presLayoutVars>
          <dgm:dir/>
          <dgm:resizeHandles val="exact"/>
        </dgm:presLayoutVars>
      </dgm:prSet>
      <dgm:spPr/>
    </dgm:pt>
    <dgm:pt modelId="{D5229813-8340-4747-9ECC-9132959F43AA}" type="pres">
      <dgm:prSet presAssocID="{A390F5DA-E745-424E-BBDC-874983D126CB}" presName="fgShape" presStyleLbl="fgShp" presStyleIdx="0" presStyleCnt="1" custScaleX="1681"/>
      <dgm:spPr/>
    </dgm:pt>
    <dgm:pt modelId="{A8DE8AB2-9D0B-4F30-B836-E5C183AA8812}" type="pres">
      <dgm:prSet presAssocID="{A390F5DA-E745-424E-BBDC-874983D126CB}" presName="linComp" presStyleCnt="0"/>
      <dgm:spPr/>
    </dgm:pt>
    <dgm:pt modelId="{0AFDAE0F-AC0F-4C93-9286-FCB2390E5D15}" type="pres">
      <dgm:prSet presAssocID="{9DDAA606-B316-44D0-8AE7-ED899ADC810B}" presName="compNode" presStyleCnt="0"/>
      <dgm:spPr/>
    </dgm:pt>
    <dgm:pt modelId="{F30BB9EB-6D70-487D-B963-61D70252A4CA}" type="pres">
      <dgm:prSet presAssocID="{9DDAA606-B316-44D0-8AE7-ED899ADC810B}" presName="bkgdShape" presStyleLbl="node1" presStyleIdx="0" presStyleCnt="2"/>
      <dgm:spPr/>
    </dgm:pt>
    <dgm:pt modelId="{8230ACFC-B749-465B-8388-26BC9C42B3FF}" type="pres">
      <dgm:prSet presAssocID="{9DDAA606-B316-44D0-8AE7-ED899ADC810B}" presName="nodeTx" presStyleLbl="node1" presStyleIdx="0" presStyleCnt="2">
        <dgm:presLayoutVars>
          <dgm:bulletEnabled val="1"/>
        </dgm:presLayoutVars>
      </dgm:prSet>
      <dgm:spPr/>
    </dgm:pt>
    <dgm:pt modelId="{D65211FF-348D-41CD-847F-AC75EBBA1E9B}" type="pres">
      <dgm:prSet presAssocID="{9DDAA606-B316-44D0-8AE7-ED899ADC810B}" presName="invisiNode" presStyleLbl="node1" presStyleIdx="0" presStyleCnt="2"/>
      <dgm:spPr/>
    </dgm:pt>
    <dgm:pt modelId="{D69687BF-B037-4945-B797-12A1EF2D179B}" type="pres">
      <dgm:prSet presAssocID="{9DDAA606-B316-44D0-8AE7-ED899ADC810B}" presName="imagNode" presStyleLbl="fgImgPlace1" presStyleIdx="0" presStyleCnt="2" custScaleX="119032" custScaleY="121088" custLinFactNeighborX="-43803" custLinFactNeighborY="-3054"/>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pt>
    <dgm:pt modelId="{0F3D0312-D2E6-4576-AF75-3CF39753A85F}" type="pres">
      <dgm:prSet presAssocID="{547D33D1-AA82-4E45-9DDA-4CFF3A8C4097}" presName="sibTrans" presStyleLbl="sibTrans2D1" presStyleIdx="0" presStyleCnt="0"/>
      <dgm:spPr/>
    </dgm:pt>
    <dgm:pt modelId="{83734F5D-5B56-4914-BAB7-373A109D8D1A}" type="pres">
      <dgm:prSet presAssocID="{4CE1165F-E463-4D30-93ED-2624A40FF6A9}" presName="compNode" presStyleCnt="0"/>
      <dgm:spPr/>
    </dgm:pt>
    <dgm:pt modelId="{8ED43164-9DC5-45F3-BB7B-C9FE8AC2A8DA}" type="pres">
      <dgm:prSet presAssocID="{4CE1165F-E463-4D30-93ED-2624A40FF6A9}" presName="bkgdShape" presStyleLbl="node1" presStyleIdx="1" presStyleCnt="2"/>
      <dgm:spPr/>
    </dgm:pt>
    <dgm:pt modelId="{3E5E6677-20D7-4A51-8535-146E7CDE93CE}" type="pres">
      <dgm:prSet presAssocID="{4CE1165F-E463-4D30-93ED-2624A40FF6A9}" presName="nodeTx" presStyleLbl="node1" presStyleIdx="1" presStyleCnt="2">
        <dgm:presLayoutVars>
          <dgm:bulletEnabled val="1"/>
        </dgm:presLayoutVars>
      </dgm:prSet>
      <dgm:spPr/>
    </dgm:pt>
    <dgm:pt modelId="{A04557AB-8096-4FAB-AF0E-4DAD2A2FAE0A}" type="pres">
      <dgm:prSet presAssocID="{4CE1165F-E463-4D30-93ED-2624A40FF6A9}" presName="invisiNode" presStyleLbl="node1" presStyleIdx="1" presStyleCnt="2"/>
      <dgm:spPr/>
    </dgm:pt>
    <dgm:pt modelId="{B5D336A9-6906-41D6-B607-B2D511DB1B71}" type="pres">
      <dgm:prSet presAssocID="{4CE1165F-E463-4D30-93ED-2624A40FF6A9}" presName="imagNode" presStyleLbl="fgImgPlace1" presStyleIdx="1" presStyleCnt="2" custScaleX="124206" custScaleY="122713" custLinFactNeighborX="-41868" custLinFactNeighborY="-2766"/>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Lst>
  <dgm:cxnLst>
    <dgm:cxn modelId="{BE844500-C0D9-459A-BEB0-9801AE68E433}" type="presOf" srcId="{A390F5DA-E745-424E-BBDC-874983D126CB}" destId="{8D3D6EC2-EBB9-4605-A6A3-87EE3C9252B2}" srcOrd="0" destOrd="0" presId="urn:microsoft.com/office/officeart/2005/8/layout/hList7"/>
    <dgm:cxn modelId="{357FA006-E73F-4914-90CD-FDC6C190C2BA}" type="presOf" srcId="{53620CD2-35C1-45F2-98D2-E7F6A5641B5D}" destId="{8230ACFC-B749-465B-8388-26BC9C42B3FF}" srcOrd="1" destOrd="4" presId="urn:microsoft.com/office/officeart/2005/8/layout/hList7"/>
    <dgm:cxn modelId="{76453E1A-D10D-47B7-A5D9-017A965B20EA}" type="presOf" srcId="{37F0724F-9DF0-476A-AC58-30E8B56D353D}" destId="{3E5E6677-20D7-4A51-8535-146E7CDE93CE}" srcOrd="1" destOrd="2" presId="urn:microsoft.com/office/officeart/2005/8/layout/hList7"/>
    <dgm:cxn modelId="{B7B3F032-BF31-4A40-A409-64933FAA57AC}" srcId="{A390F5DA-E745-424E-BBDC-874983D126CB}" destId="{9DDAA606-B316-44D0-8AE7-ED899ADC810B}" srcOrd="0" destOrd="0" parTransId="{9D9D5020-9B21-4C22-963C-E1B2BCFFE836}" sibTransId="{547D33D1-AA82-4E45-9DDA-4CFF3A8C4097}"/>
    <dgm:cxn modelId="{6030AD3A-3B45-4368-B3AF-7B1DA3C4D616}" type="presOf" srcId="{547D33D1-AA82-4E45-9DDA-4CFF3A8C4097}" destId="{0F3D0312-D2E6-4576-AF75-3CF39753A85F}" srcOrd="0" destOrd="0" presId="urn:microsoft.com/office/officeart/2005/8/layout/hList7"/>
    <dgm:cxn modelId="{64306B60-E666-484B-AB2F-4D384F81599E}" srcId="{9DDAA606-B316-44D0-8AE7-ED899ADC810B}" destId="{AE8BD2B7-62AA-4630-85D4-C48D0135A7AB}" srcOrd="0" destOrd="0" parTransId="{3DD6BFB1-BAFD-4DE9-9399-4920CB415BBA}" sibTransId="{F4C62508-5372-4326-99C6-172774A9612D}"/>
    <dgm:cxn modelId="{A772D360-EE5E-4023-85D3-490518F205C4}" type="presOf" srcId="{9EFEECF6-55FB-477D-9153-DEAD7996973C}" destId="{8230ACFC-B749-465B-8388-26BC9C42B3FF}" srcOrd="1" destOrd="5" presId="urn:microsoft.com/office/officeart/2005/8/layout/hList7"/>
    <dgm:cxn modelId="{FA2D8E41-8444-4D53-A5D1-D01E80BC7FBA}" type="presOf" srcId="{37F0724F-9DF0-476A-AC58-30E8B56D353D}" destId="{8ED43164-9DC5-45F3-BB7B-C9FE8AC2A8DA}" srcOrd="0" destOrd="2" presId="urn:microsoft.com/office/officeart/2005/8/layout/hList7"/>
    <dgm:cxn modelId="{17CED865-47CC-49EF-A7D2-D2020E6FD665}" type="presOf" srcId="{9DDAA606-B316-44D0-8AE7-ED899ADC810B}" destId="{F30BB9EB-6D70-487D-B963-61D70252A4CA}" srcOrd="0" destOrd="0" presId="urn:microsoft.com/office/officeart/2005/8/layout/hList7"/>
    <dgm:cxn modelId="{5BD2344B-2CAB-46C3-A260-DE4D8F88E017}" type="presOf" srcId="{4CE1165F-E463-4D30-93ED-2624A40FF6A9}" destId="{8ED43164-9DC5-45F3-BB7B-C9FE8AC2A8DA}" srcOrd="0" destOrd="0" presId="urn:microsoft.com/office/officeart/2005/8/layout/hList7"/>
    <dgm:cxn modelId="{5EF56351-9BB5-4327-93DB-D26E683B310C}" type="presOf" srcId="{D3D04DAD-A2E5-4138-B866-1EE14C4C7A64}" destId="{3E5E6677-20D7-4A51-8535-146E7CDE93CE}" srcOrd="1" destOrd="1" presId="urn:microsoft.com/office/officeart/2005/8/layout/hList7"/>
    <dgm:cxn modelId="{A144AA53-B376-4002-861A-3FB81133351A}" srcId="{9DDAA606-B316-44D0-8AE7-ED899ADC810B}" destId="{53620CD2-35C1-45F2-98D2-E7F6A5641B5D}" srcOrd="3" destOrd="0" parTransId="{7B782EBA-0EF8-43B6-8287-A132923E5B0B}" sibTransId="{52034C87-24E9-4724-A88E-D69CF3FA7919}"/>
    <dgm:cxn modelId="{D38BCF57-EAD6-4671-AA7A-DAC5EDD9AB16}" type="presOf" srcId="{298E417C-CA51-4027-BFD7-7E3D9D2224E6}" destId="{F30BB9EB-6D70-487D-B963-61D70252A4CA}" srcOrd="0" destOrd="2" presId="urn:microsoft.com/office/officeart/2005/8/layout/hList7"/>
    <dgm:cxn modelId="{B830DB7B-137C-40B5-877D-57AA9AD0E37B}" type="presOf" srcId="{6312A174-D962-440D-B4F5-C42D3258E4F5}" destId="{8230ACFC-B749-465B-8388-26BC9C42B3FF}" srcOrd="1" destOrd="3" presId="urn:microsoft.com/office/officeart/2005/8/layout/hList7"/>
    <dgm:cxn modelId="{B7BD1082-98AA-455F-92EE-D83C02E87E1E}" type="presOf" srcId="{0637D685-06EB-4D20-9776-A656B90B49F7}" destId="{3E5E6677-20D7-4A51-8535-146E7CDE93CE}" srcOrd="1" destOrd="3" presId="urn:microsoft.com/office/officeart/2005/8/layout/hList7"/>
    <dgm:cxn modelId="{2E66D883-B38D-4C37-81F5-68CB8B606469}" srcId="{9DDAA606-B316-44D0-8AE7-ED899ADC810B}" destId="{298E417C-CA51-4027-BFD7-7E3D9D2224E6}" srcOrd="1" destOrd="0" parTransId="{BA1F0A42-ABC8-4A77-8DF5-2E187C57CB7D}" sibTransId="{15E159A3-3F76-4AAF-AC45-D146BBD78336}"/>
    <dgm:cxn modelId="{F0C74287-937C-48DC-9ACB-300E00CE6FA3}" srcId="{9DDAA606-B316-44D0-8AE7-ED899ADC810B}" destId="{9EFEECF6-55FB-477D-9153-DEAD7996973C}" srcOrd="4" destOrd="0" parTransId="{4DFA5EC0-75A2-48AE-84EF-ABE0AB719209}" sibTransId="{35F9BD41-FEC5-4BC7-9AE7-76CD39FA370F}"/>
    <dgm:cxn modelId="{31E33AAF-30EA-47BC-9396-D1B73BD9BFB0}" type="presOf" srcId="{9EFEECF6-55FB-477D-9153-DEAD7996973C}" destId="{F30BB9EB-6D70-487D-B963-61D70252A4CA}" srcOrd="0" destOrd="5" presId="urn:microsoft.com/office/officeart/2005/8/layout/hList7"/>
    <dgm:cxn modelId="{7ECD7EB3-9683-40F7-87C0-18CB88B02C97}" type="presOf" srcId="{AE8BD2B7-62AA-4630-85D4-C48D0135A7AB}" destId="{F30BB9EB-6D70-487D-B963-61D70252A4CA}" srcOrd="0" destOrd="1" presId="urn:microsoft.com/office/officeart/2005/8/layout/hList7"/>
    <dgm:cxn modelId="{91200AC3-46EB-4D13-92F7-6DEBF90B23F0}" srcId="{4CE1165F-E463-4D30-93ED-2624A40FF6A9}" destId="{0637D685-06EB-4D20-9776-A656B90B49F7}" srcOrd="2" destOrd="0" parTransId="{2AE69D3A-B44F-49BA-BB40-BF466B7E7258}" sibTransId="{539B5076-55D6-4C48-83DC-E13B96201742}"/>
    <dgm:cxn modelId="{35F24DC3-D5E2-4197-8A82-F855DEE2CA8F}" type="presOf" srcId="{298E417C-CA51-4027-BFD7-7E3D9D2224E6}" destId="{8230ACFC-B749-465B-8388-26BC9C42B3FF}" srcOrd="1" destOrd="2" presId="urn:microsoft.com/office/officeart/2005/8/layout/hList7"/>
    <dgm:cxn modelId="{A3EA7BC4-E6FE-420D-9945-DD77381701FE}" type="presOf" srcId="{9DDAA606-B316-44D0-8AE7-ED899ADC810B}" destId="{8230ACFC-B749-465B-8388-26BC9C42B3FF}" srcOrd="1" destOrd="0" presId="urn:microsoft.com/office/officeart/2005/8/layout/hList7"/>
    <dgm:cxn modelId="{C59D53C6-0B16-4B89-9351-03BB9E2940D2}" srcId="{A390F5DA-E745-424E-BBDC-874983D126CB}" destId="{4CE1165F-E463-4D30-93ED-2624A40FF6A9}" srcOrd="1" destOrd="0" parTransId="{2811CFAD-E3E9-461D-88EE-8E19D8BDD742}" sibTransId="{FEFFCE7E-0430-4F70-AC2E-10BB1AA8C296}"/>
    <dgm:cxn modelId="{DE3D7BD1-381D-4F0C-AE8A-A104ED6BBE4A}" type="presOf" srcId="{6312A174-D962-440D-B4F5-C42D3258E4F5}" destId="{F30BB9EB-6D70-487D-B963-61D70252A4CA}" srcOrd="0" destOrd="3" presId="urn:microsoft.com/office/officeart/2005/8/layout/hList7"/>
    <dgm:cxn modelId="{3A8269D4-0124-4ADE-9837-CA47966D60E9}" type="presOf" srcId="{D3D04DAD-A2E5-4138-B866-1EE14C4C7A64}" destId="{8ED43164-9DC5-45F3-BB7B-C9FE8AC2A8DA}" srcOrd="0" destOrd="1" presId="urn:microsoft.com/office/officeart/2005/8/layout/hList7"/>
    <dgm:cxn modelId="{82FB59D6-3E4C-4B24-BB8D-FF58F768C22C}" type="presOf" srcId="{53620CD2-35C1-45F2-98D2-E7F6A5641B5D}" destId="{F30BB9EB-6D70-487D-B963-61D70252A4CA}" srcOrd="0" destOrd="4" presId="urn:microsoft.com/office/officeart/2005/8/layout/hList7"/>
    <dgm:cxn modelId="{E05D4CDA-F0C5-4056-B1A8-1EAEBFD1A9C0}" type="presOf" srcId="{4CE1165F-E463-4D30-93ED-2624A40FF6A9}" destId="{3E5E6677-20D7-4A51-8535-146E7CDE93CE}" srcOrd="1" destOrd="0" presId="urn:microsoft.com/office/officeart/2005/8/layout/hList7"/>
    <dgm:cxn modelId="{852B9DE0-759C-4F70-A081-C160F6FE4CE7}" type="presOf" srcId="{AE8BD2B7-62AA-4630-85D4-C48D0135A7AB}" destId="{8230ACFC-B749-465B-8388-26BC9C42B3FF}" srcOrd="1" destOrd="1" presId="urn:microsoft.com/office/officeart/2005/8/layout/hList7"/>
    <dgm:cxn modelId="{D9F0C6E7-C88F-48F1-B50E-2C94087F0CE0}" srcId="{4CE1165F-E463-4D30-93ED-2624A40FF6A9}" destId="{37F0724F-9DF0-476A-AC58-30E8B56D353D}" srcOrd="1" destOrd="0" parTransId="{A34EEBD6-59CB-40EC-849D-83EB460A644D}" sibTransId="{E83B9C5A-413D-40DE-9B8B-D199166EA4D6}"/>
    <dgm:cxn modelId="{14BB06F5-FF8C-4F70-ABB9-CBADA2D366A7}" srcId="{9DDAA606-B316-44D0-8AE7-ED899ADC810B}" destId="{6312A174-D962-440D-B4F5-C42D3258E4F5}" srcOrd="2" destOrd="0" parTransId="{F1658CFA-BCCF-4A8E-8637-BCFF8776B3F3}" sibTransId="{72AE5654-BF02-4A0E-9790-078D72C3CDE7}"/>
    <dgm:cxn modelId="{0358C1F8-5CA4-4807-AAE2-A3E1ABA78343}" srcId="{4CE1165F-E463-4D30-93ED-2624A40FF6A9}" destId="{D3D04DAD-A2E5-4138-B866-1EE14C4C7A64}" srcOrd="0" destOrd="0" parTransId="{FE8353B7-695A-4710-8EA6-D8D96AAC3A2B}" sibTransId="{D9F92813-E265-4657-A19F-481B54562758}"/>
    <dgm:cxn modelId="{305DC1F9-A526-49EE-B808-5B0A2A557869}" type="presOf" srcId="{0637D685-06EB-4D20-9776-A656B90B49F7}" destId="{8ED43164-9DC5-45F3-BB7B-C9FE8AC2A8DA}" srcOrd="0" destOrd="3" presId="urn:microsoft.com/office/officeart/2005/8/layout/hList7"/>
    <dgm:cxn modelId="{ECA66BB4-081E-4A0C-A19E-F770AB92EA70}" type="presParOf" srcId="{8D3D6EC2-EBB9-4605-A6A3-87EE3C9252B2}" destId="{D5229813-8340-4747-9ECC-9132959F43AA}" srcOrd="0" destOrd="0" presId="urn:microsoft.com/office/officeart/2005/8/layout/hList7"/>
    <dgm:cxn modelId="{612260A2-D02D-44A1-A97E-115039D56D8F}" type="presParOf" srcId="{8D3D6EC2-EBB9-4605-A6A3-87EE3C9252B2}" destId="{A8DE8AB2-9D0B-4F30-B836-E5C183AA8812}" srcOrd="1" destOrd="0" presId="urn:microsoft.com/office/officeart/2005/8/layout/hList7"/>
    <dgm:cxn modelId="{1C24DC49-B922-4C47-AD14-F23AAB141EA4}" type="presParOf" srcId="{A8DE8AB2-9D0B-4F30-B836-E5C183AA8812}" destId="{0AFDAE0F-AC0F-4C93-9286-FCB2390E5D15}" srcOrd="0" destOrd="0" presId="urn:microsoft.com/office/officeart/2005/8/layout/hList7"/>
    <dgm:cxn modelId="{2A960938-85B4-43F2-BC62-C3067149E1D3}" type="presParOf" srcId="{0AFDAE0F-AC0F-4C93-9286-FCB2390E5D15}" destId="{F30BB9EB-6D70-487D-B963-61D70252A4CA}" srcOrd="0" destOrd="0" presId="urn:microsoft.com/office/officeart/2005/8/layout/hList7"/>
    <dgm:cxn modelId="{5208DFBB-26C6-4583-A6A4-0644B97BC23F}" type="presParOf" srcId="{0AFDAE0F-AC0F-4C93-9286-FCB2390E5D15}" destId="{8230ACFC-B749-465B-8388-26BC9C42B3FF}" srcOrd="1" destOrd="0" presId="urn:microsoft.com/office/officeart/2005/8/layout/hList7"/>
    <dgm:cxn modelId="{41AF27BF-5165-42FF-9FA0-2765D0A3D225}" type="presParOf" srcId="{0AFDAE0F-AC0F-4C93-9286-FCB2390E5D15}" destId="{D65211FF-348D-41CD-847F-AC75EBBA1E9B}" srcOrd="2" destOrd="0" presId="urn:microsoft.com/office/officeart/2005/8/layout/hList7"/>
    <dgm:cxn modelId="{39DFF351-926E-4A6A-8A72-C828E1434175}" type="presParOf" srcId="{0AFDAE0F-AC0F-4C93-9286-FCB2390E5D15}" destId="{D69687BF-B037-4945-B797-12A1EF2D179B}" srcOrd="3" destOrd="0" presId="urn:microsoft.com/office/officeart/2005/8/layout/hList7"/>
    <dgm:cxn modelId="{AE0048CA-205F-40E3-B91A-2D381A7CC5B8}" type="presParOf" srcId="{A8DE8AB2-9D0B-4F30-B836-E5C183AA8812}" destId="{0F3D0312-D2E6-4576-AF75-3CF39753A85F}" srcOrd="1" destOrd="0" presId="urn:microsoft.com/office/officeart/2005/8/layout/hList7"/>
    <dgm:cxn modelId="{C530419D-7D0B-428D-A113-64AD48BAFE3E}" type="presParOf" srcId="{A8DE8AB2-9D0B-4F30-B836-E5C183AA8812}" destId="{83734F5D-5B56-4914-BAB7-373A109D8D1A}" srcOrd="2" destOrd="0" presId="urn:microsoft.com/office/officeart/2005/8/layout/hList7"/>
    <dgm:cxn modelId="{7A40D1B8-30CB-4198-A52D-FCDF3D1497B3}" type="presParOf" srcId="{83734F5D-5B56-4914-BAB7-373A109D8D1A}" destId="{8ED43164-9DC5-45F3-BB7B-C9FE8AC2A8DA}" srcOrd="0" destOrd="0" presId="urn:microsoft.com/office/officeart/2005/8/layout/hList7"/>
    <dgm:cxn modelId="{CCA05B9B-6B86-481D-AEA7-FFFB5C443B52}" type="presParOf" srcId="{83734F5D-5B56-4914-BAB7-373A109D8D1A}" destId="{3E5E6677-20D7-4A51-8535-146E7CDE93CE}" srcOrd="1" destOrd="0" presId="urn:microsoft.com/office/officeart/2005/8/layout/hList7"/>
    <dgm:cxn modelId="{863F9BA6-399D-45D4-A1E7-DDBB2316838D}" type="presParOf" srcId="{83734F5D-5B56-4914-BAB7-373A109D8D1A}" destId="{A04557AB-8096-4FAB-AF0E-4DAD2A2FAE0A}" srcOrd="2" destOrd="0" presId="urn:microsoft.com/office/officeart/2005/8/layout/hList7"/>
    <dgm:cxn modelId="{99627216-27C6-4609-B9E4-BC8BC9022AB0}" type="presParOf" srcId="{83734F5D-5B56-4914-BAB7-373A109D8D1A}" destId="{B5D336A9-6906-41D6-B607-B2D511DB1B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8B2305-A4C6-4448-8023-C4A515572C84}" type="doc">
      <dgm:prSet loTypeId="urn:microsoft.com/office/officeart/2005/8/layout/process3" loCatId="process" qsTypeId="urn:microsoft.com/office/officeart/2005/8/quickstyle/simple3" qsCatId="simple" csTypeId="urn:microsoft.com/office/officeart/2005/8/colors/colorful5" csCatId="colorful" phldr="1"/>
      <dgm:spPr/>
      <dgm:t>
        <a:bodyPr/>
        <a:lstStyle/>
        <a:p>
          <a:endParaRPr lang="fi-FI"/>
        </a:p>
      </dgm:t>
    </dgm:pt>
    <dgm:pt modelId="{778C5FA1-8159-4FD0-9881-1080CF93141D}">
      <dgm:prSet phldrT="[Teksti]" custT="1"/>
      <dgm:spPr/>
      <dgm:t>
        <a:bodyPr/>
        <a:lstStyle/>
        <a:p>
          <a:r>
            <a:rPr lang="fi-FI" sz="1400" b="1"/>
            <a:t>Sosiaalihuolto</a:t>
          </a:r>
          <a:r>
            <a:rPr lang="fi-FI" sz="1400"/>
            <a:t>: nykyisten ilman statusta elävien hengityslaitteen käyttäjien/ ympärivuorokautisia palveluja tarvitsevien henkilöiden palvelujen järjestämistavat</a:t>
          </a:r>
        </a:p>
        <a:p>
          <a:r>
            <a:rPr lang="fi-FI" sz="1400"/>
            <a:t>- henkilökohtainen apu, ammatillinen henkilökohtainen apu</a:t>
          </a:r>
        </a:p>
        <a:p>
          <a:r>
            <a:rPr lang="fi-FI" sz="1400"/>
            <a:t> - ympärivuorokautinen apu</a:t>
          </a:r>
        </a:p>
        <a:p>
          <a:r>
            <a:rPr lang="fi-FI" sz="1400"/>
            <a:t>-  palveluasuminen /asumisen tuki</a:t>
          </a:r>
        </a:p>
      </dgm:t>
    </dgm:pt>
    <dgm:pt modelId="{925D930C-BACF-41B7-A6E8-AAC774A78E17}" type="parTrans" cxnId="{3FDBCFB3-EBB7-4921-AE7C-4B9A2159590B}">
      <dgm:prSet/>
      <dgm:spPr/>
      <dgm:t>
        <a:bodyPr/>
        <a:lstStyle/>
        <a:p>
          <a:endParaRPr lang="fi-FI"/>
        </a:p>
      </dgm:t>
    </dgm:pt>
    <dgm:pt modelId="{A95042C9-FB5E-405A-BCFB-1C6A8C580AFB}" type="sibTrans" cxnId="{3FDBCFB3-EBB7-4921-AE7C-4B9A2159590B}">
      <dgm:prSet/>
      <dgm:spPr/>
      <dgm:t>
        <a:bodyPr/>
        <a:lstStyle/>
        <a:p>
          <a:endParaRPr lang="fi-FI"/>
        </a:p>
      </dgm:t>
    </dgm:pt>
    <dgm:pt modelId="{E82BD325-F930-4BC6-AFDB-2EC6967ADAFE}">
      <dgm:prSet phldrT="[Teksti]" custT="1"/>
      <dgm:spPr/>
      <dgm:t>
        <a:bodyPr/>
        <a:lstStyle/>
        <a:p>
          <a:pPr>
            <a:buFontTx/>
            <a:buNone/>
          </a:pPr>
          <a:r>
            <a:rPr lang="fi-FI" sz="1400" b="1"/>
            <a:t>  Hengitystukiyksikkö</a:t>
          </a:r>
          <a:r>
            <a:rPr lang="fi-FI" sz="1400"/>
            <a:t>: hengityshalvausstatuksen omaajien nykyisten palvelujen järjestämistapojen esittely sosiaalihuollolle </a:t>
          </a:r>
        </a:p>
      </dgm:t>
    </dgm:pt>
    <dgm:pt modelId="{84AC6BA5-B08D-4D88-A298-1D05B0B3BF7F}" type="parTrans" cxnId="{B4313AC9-A7DD-48E4-8A01-620E00BFA506}">
      <dgm:prSet/>
      <dgm:spPr/>
      <dgm:t>
        <a:bodyPr/>
        <a:lstStyle/>
        <a:p>
          <a:endParaRPr lang="fi-FI"/>
        </a:p>
      </dgm:t>
    </dgm:pt>
    <dgm:pt modelId="{BA613731-C607-4B62-B00D-DC283EB221CF}" type="sibTrans" cxnId="{B4313AC9-A7DD-48E4-8A01-620E00BFA506}">
      <dgm:prSet/>
      <dgm:spPr/>
      <dgm:t>
        <a:bodyPr/>
        <a:lstStyle/>
        <a:p>
          <a:endParaRPr lang="fi-FI"/>
        </a:p>
      </dgm:t>
    </dgm:pt>
    <dgm:pt modelId="{25B08618-70C7-490D-9FE7-211C87BC88C3}">
      <dgm:prSet phldrT="[Teksti]" custT="1"/>
      <dgm:spPr/>
      <dgm:t>
        <a:bodyPr/>
        <a:lstStyle/>
        <a:p>
          <a:r>
            <a:rPr lang="fi-FI" sz="1400"/>
            <a:t>1. Palvelutarpeiden kokonaisuuden hahmottaminen monialaisena yhteistyönä</a:t>
          </a:r>
        </a:p>
        <a:p>
          <a:r>
            <a:rPr lang="fi-FI" sz="1400"/>
            <a:t>2. Kysely* ja saatekirje asiakkaille palvelujen siirtymätoiveista monialaisena yhteistyönä</a:t>
          </a:r>
        </a:p>
        <a:p>
          <a:r>
            <a:rPr lang="fi-FI" sz="1400"/>
            <a:t>3. Työntekijärinkien toteuttamistavan järjestäminen monialaisena yhteistyönä </a:t>
          </a:r>
          <a:endParaRPr lang="fi-FI" sz="1400" dirty="0"/>
        </a:p>
      </dgm:t>
    </dgm:pt>
    <dgm:pt modelId="{1CF72CFB-A23D-4D58-8A06-7558E9C66823}" type="parTrans" cxnId="{DDE0DD31-CD43-4121-971E-E475FD7D2536}">
      <dgm:prSet/>
      <dgm:spPr/>
      <dgm:t>
        <a:bodyPr/>
        <a:lstStyle/>
        <a:p>
          <a:endParaRPr lang="fi-FI"/>
        </a:p>
      </dgm:t>
    </dgm:pt>
    <dgm:pt modelId="{65C426E5-AB8F-4AA6-B578-5BC220948179}" type="sibTrans" cxnId="{DDE0DD31-CD43-4121-971E-E475FD7D2536}">
      <dgm:prSet/>
      <dgm:spPr/>
      <dgm:t>
        <a:bodyPr/>
        <a:lstStyle/>
        <a:p>
          <a:endParaRPr lang="fi-FI"/>
        </a:p>
      </dgm:t>
    </dgm:pt>
    <dgm:pt modelId="{884ACC13-9F5C-41FD-8245-1BC767873790}">
      <dgm:prSet phldrT="[Teksti]" custT="1"/>
      <dgm:spPr/>
      <dgm:t>
        <a:bodyPr/>
        <a:lstStyle/>
        <a:p>
          <a:r>
            <a:rPr lang="fi-FI" sz="1400" b="1"/>
            <a:t>Sosiaalityöntekijät</a:t>
          </a:r>
          <a:r>
            <a:rPr lang="fi-FI" sz="1400"/>
            <a:t>: palvelutarpeen arviointi, asiakassuunnitelma ja </a:t>
          </a:r>
          <a:r>
            <a:rPr lang="fi-FI" sz="1400" b="0"/>
            <a:t>toistaiseksi voimassa oleva </a:t>
          </a:r>
          <a:r>
            <a:rPr lang="fi-FI" sz="1400"/>
            <a:t>palvelupäätös (5 §) + taloudellinen tuki (33 §)</a:t>
          </a:r>
        </a:p>
      </dgm:t>
    </dgm:pt>
    <dgm:pt modelId="{DE34F3C3-5A58-4C25-90F7-8EFD3B97AD31}" type="parTrans" cxnId="{F6D42E4E-12D5-40B4-82B3-9FBAC64B96E6}">
      <dgm:prSet/>
      <dgm:spPr/>
      <dgm:t>
        <a:bodyPr/>
        <a:lstStyle/>
        <a:p>
          <a:endParaRPr lang="fi-FI"/>
        </a:p>
      </dgm:t>
    </dgm:pt>
    <dgm:pt modelId="{B7DE6075-8507-485D-B6EA-1F76534A576C}" type="sibTrans" cxnId="{F6D42E4E-12D5-40B4-82B3-9FBAC64B96E6}">
      <dgm:prSet/>
      <dgm:spPr/>
      <dgm:t>
        <a:bodyPr/>
        <a:lstStyle/>
        <a:p>
          <a:endParaRPr lang="fi-FI"/>
        </a:p>
      </dgm:t>
    </dgm:pt>
    <dgm:pt modelId="{D9977BB8-17CD-4331-826D-1C55874C414D}">
      <dgm:prSet phldrT="[Teksti]" custT="1"/>
      <dgm:spPr/>
      <dgm:t>
        <a:bodyPr/>
        <a:lstStyle/>
        <a:p>
          <a:pPr>
            <a:buFontTx/>
            <a:buNone/>
          </a:pPr>
          <a:r>
            <a:rPr lang="fi-FI" sz="1400"/>
            <a:t>  </a:t>
          </a:r>
          <a:r>
            <a:rPr lang="fi-FI" sz="1400" b="1"/>
            <a:t>Hengitystukiyksikkö</a:t>
          </a:r>
          <a:r>
            <a:rPr lang="fi-FI" sz="1400"/>
            <a:t>: konsultointi tarvittaessa</a:t>
          </a:r>
        </a:p>
      </dgm:t>
    </dgm:pt>
    <dgm:pt modelId="{8DFDC753-ACA7-4989-8C98-D46B6114C5D7}" type="parTrans" cxnId="{3F155E07-EDAA-4410-8087-324160F91318}">
      <dgm:prSet/>
      <dgm:spPr/>
      <dgm:t>
        <a:bodyPr/>
        <a:lstStyle/>
        <a:p>
          <a:endParaRPr lang="fi-FI"/>
        </a:p>
      </dgm:t>
    </dgm:pt>
    <dgm:pt modelId="{800F42E1-F2C0-4D38-80A0-CB2930AD9272}" type="sibTrans" cxnId="{3F155E07-EDAA-4410-8087-324160F91318}">
      <dgm:prSet/>
      <dgm:spPr/>
      <dgm:t>
        <a:bodyPr/>
        <a:lstStyle/>
        <a:p>
          <a:endParaRPr lang="fi-FI"/>
        </a:p>
      </dgm:t>
    </dgm:pt>
    <dgm:pt modelId="{B3B4557F-1829-4069-85FE-F9CE282A9883}">
      <dgm:prSet phldrT="[Teksti]" custT="1"/>
      <dgm:spPr/>
      <dgm:t>
        <a:bodyPr/>
        <a:lstStyle/>
        <a:p>
          <a:pPr>
            <a:buFontTx/>
            <a:buNone/>
          </a:pPr>
          <a:r>
            <a:rPr lang="fi-FI" sz="1400"/>
            <a:t>- työntekijärinki</a:t>
          </a:r>
        </a:p>
      </dgm:t>
    </dgm:pt>
    <dgm:pt modelId="{874A9152-04D3-45F8-8E2F-6C588A7BE31D}" type="parTrans" cxnId="{9F0F3201-DB3E-4F2D-81E0-75254A9F93D2}">
      <dgm:prSet/>
      <dgm:spPr/>
      <dgm:t>
        <a:bodyPr/>
        <a:lstStyle/>
        <a:p>
          <a:endParaRPr lang="fi-FI"/>
        </a:p>
      </dgm:t>
    </dgm:pt>
    <dgm:pt modelId="{546829F6-75AE-4F4D-9C42-5699D48EF899}" type="sibTrans" cxnId="{9F0F3201-DB3E-4F2D-81E0-75254A9F93D2}">
      <dgm:prSet/>
      <dgm:spPr/>
      <dgm:t>
        <a:bodyPr/>
        <a:lstStyle/>
        <a:p>
          <a:endParaRPr lang="fi-FI"/>
        </a:p>
      </dgm:t>
    </dgm:pt>
    <dgm:pt modelId="{7B74FF22-E4BF-42A9-BDAF-D13D29BD6AD1}">
      <dgm:prSet phldrT="[Teksti]" custT="1"/>
      <dgm:spPr/>
      <dgm:t>
        <a:bodyPr/>
        <a:lstStyle/>
        <a:p>
          <a:pPr>
            <a:buFontTx/>
            <a:buNone/>
          </a:pPr>
          <a:r>
            <a:rPr lang="fi-FI" sz="1400"/>
            <a:t>- hoitavat tahot</a:t>
          </a:r>
        </a:p>
      </dgm:t>
    </dgm:pt>
    <dgm:pt modelId="{F137131F-E5E2-4BD6-980D-DD60ACA4303B}" type="parTrans" cxnId="{C98A4FF6-0F4B-4C5F-962F-F0357790D53D}">
      <dgm:prSet/>
      <dgm:spPr/>
      <dgm:t>
        <a:bodyPr/>
        <a:lstStyle/>
        <a:p>
          <a:endParaRPr lang="fi-FI"/>
        </a:p>
      </dgm:t>
    </dgm:pt>
    <dgm:pt modelId="{983DEF44-BDCB-461D-BA83-4187DA16B771}" type="sibTrans" cxnId="{C98A4FF6-0F4B-4C5F-962F-F0357790D53D}">
      <dgm:prSet/>
      <dgm:spPr/>
      <dgm:t>
        <a:bodyPr/>
        <a:lstStyle/>
        <a:p>
          <a:endParaRPr lang="fi-FI"/>
        </a:p>
      </dgm:t>
    </dgm:pt>
    <dgm:pt modelId="{F08D6C5C-DB72-446D-BA44-544522AE30CC}">
      <dgm:prSet phldrT="[Teksti]" custT="1"/>
      <dgm:spPr/>
      <dgm:t>
        <a:bodyPr/>
        <a:lstStyle/>
        <a:p>
          <a:pPr>
            <a:buFontTx/>
            <a:buNone/>
          </a:pPr>
          <a:r>
            <a:rPr lang="fi-FI" sz="1400"/>
            <a:t>- apuvälineet</a:t>
          </a:r>
        </a:p>
      </dgm:t>
    </dgm:pt>
    <dgm:pt modelId="{67BB6947-886D-4D89-9D12-345F28CA3603}" type="parTrans" cxnId="{771A949B-861C-42A7-8981-174767F8323A}">
      <dgm:prSet/>
      <dgm:spPr/>
      <dgm:t>
        <a:bodyPr/>
        <a:lstStyle/>
        <a:p>
          <a:endParaRPr lang="fi-FI"/>
        </a:p>
      </dgm:t>
    </dgm:pt>
    <dgm:pt modelId="{2FCE142D-A7BC-430B-AAB8-81034A65F443}" type="sibTrans" cxnId="{771A949B-861C-42A7-8981-174767F8323A}">
      <dgm:prSet/>
      <dgm:spPr/>
      <dgm:t>
        <a:bodyPr/>
        <a:lstStyle/>
        <a:p>
          <a:endParaRPr lang="fi-FI"/>
        </a:p>
      </dgm:t>
    </dgm:pt>
    <dgm:pt modelId="{0C821BF7-771F-4F7B-91BB-67C2152E4031}">
      <dgm:prSet phldrT="[Teksti]" custT="1"/>
      <dgm:spPr/>
      <dgm:t>
        <a:bodyPr/>
        <a:lstStyle/>
        <a:p>
          <a:pPr>
            <a:buFontTx/>
            <a:buNone/>
          </a:pPr>
          <a:r>
            <a:rPr lang="fi-FI" sz="1400"/>
            <a:t>- tarvikkeet</a:t>
          </a:r>
        </a:p>
      </dgm:t>
    </dgm:pt>
    <dgm:pt modelId="{3721C3EF-13F1-4E6D-9DCD-7D75A542D462}" type="parTrans" cxnId="{3D1D1F8C-8557-4946-ACC8-B0C1E9A6B1DE}">
      <dgm:prSet/>
      <dgm:spPr/>
      <dgm:t>
        <a:bodyPr/>
        <a:lstStyle/>
        <a:p>
          <a:endParaRPr lang="fi-FI"/>
        </a:p>
      </dgm:t>
    </dgm:pt>
    <dgm:pt modelId="{98BC485F-B4BE-44E1-A2D4-7F288AF78E57}" type="sibTrans" cxnId="{3D1D1F8C-8557-4946-ACC8-B0C1E9A6B1DE}">
      <dgm:prSet/>
      <dgm:spPr/>
      <dgm:t>
        <a:bodyPr/>
        <a:lstStyle/>
        <a:p>
          <a:endParaRPr lang="fi-FI"/>
        </a:p>
      </dgm:t>
    </dgm:pt>
    <dgm:pt modelId="{B10C9196-F29F-4A00-BA13-5FABC20F196B}">
      <dgm:prSet phldrT="[Teksti]" custT="1"/>
      <dgm:spPr/>
      <dgm:t>
        <a:bodyPr/>
        <a:lstStyle/>
        <a:p>
          <a:pPr>
            <a:buFontTx/>
            <a:buNone/>
          </a:pPr>
          <a:r>
            <a:rPr lang="fi-FI" sz="1400" dirty="0"/>
            <a:t>- kuljetukset</a:t>
          </a:r>
        </a:p>
      </dgm:t>
    </dgm:pt>
    <dgm:pt modelId="{22C12243-7B27-498F-BC3B-0DC734A36916}" type="parTrans" cxnId="{64B49E0F-5BD9-4907-9C93-9228BD4F2794}">
      <dgm:prSet/>
      <dgm:spPr/>
      <dgm:t>
        <a:bodyPr/>
        <a:lstStyle/>
        <a:p>
          <a:endParaRPr lang="fi-FI"/>
        </a:p>
      </dgm:t>
    </dgm:pt>
    <dgm:pt modelId="{BCBF0168-340D-4A20-9EB3-05F013A21544}" type="sibTrans" cxnId="{64B49E0F-5BD9-4907-9C93-9228BD4F2794}">
      <dgm:prSet/>
      <dgm:spPr/>
      <dgm:t>
        <a:bodyPr/>
        <a:lstStyle/>
        <a:p>
          <a:endParaRPr lang="fi-FI"/>
        </a:p>
      </dgm:t>
    </dgm:pt>
    <dgm:pt modelId="{3B1AF238-AB63-40B9-9B30-2D56D0BC3B1B}">
      <dgm:prSet phldrT="[Teksti]" custT="1"/>
      <dgm:spPr/>
      <dgm:t>
        <a:bodyPr/>
        <a:lstStyle/>
        <a:p>
          <a:pPr>
            <a:buFontTx/>
            <a:buNone/>
          </a:pPr>
          <a:r>
            <a:rPr lang="fi-FI" sz="1400" dirty="0"/>
            <a:t>- kuntoutus</a:t>
          </a:r>
        </a:p>
      </dgm:t>
    </dgm:pt>
    <dgm:pt modelId="{E9F594A9-7A8B-49C8-A8B3-9E22E11E1535}" type="parTrans" cxnId="{34303377-C9E1-4177-944C-C5E4D82AFC9A}">
      <dgm:prSet/>
      <dgm:spPr/>
      <dgm:t>
        <a:bodyPr/>
        <a:lstStyle/>
        <a:p>
          <a:endParaRPr lang="fi-FI"/>
        </a:p>
      </dgm:t>
    </dgm:pt>
    <dgm:pt modelId="{DD830CC5-3ADA-455F-BED1-E6C6CFD7188D}" type="sibTrans" cxnId="{34303377-C9E1-4177-944C-C5E4D82AFC9A}">
      <dgm:prSet/>
      <dgm:spPr/>
      <dgm:t>
        <a:bodyPr/>
        <a:lstStyle/>
        <a:p>
          <a:endParaRPr lang="fi-FI"/>
        </a:p>
      </dgm:t>
    </dgm:pt>
    <dgm:pt modelId="{6BE2A514-E88D-48D2-93C6-EE692564B9DA}" type="pres">
      <dgm:prSet presAssocID="{838B2305-A4C6-4448-8023-C4A515572C84}" presName="linearFlow" presStyleCnt="0">
        <dgm:presLayoutVars>
          <dgm:dir/>
          <dgm:animLvl val="lvl"/>
          <dgm:resizeHandles val="exact"/>
        </dgm:presLayoutVars>
      </dgm:prSet>
      <dgm:spPr/>
    </dgm:pt>
    <dgm:pt modelId="{95FEF7E4-9FFB-4C04-9566-19B727C2BA57}" type="pres">
      <dgm:prSet presAssocID="{778C5FA1-8159-4FD0-9881-1080CF93141D}" presName="composite" presStyleCnt="0"/>
      <dgm:spPr/>
    </dgm:pt>
    <dgm:pt modelId="{538948BE-2AED-4002-A5F5-CA1F84B07ADF}" type="pres">
      <dgm:prSet presAssocID="{778C5FA1-8159-4FD0-9881-1080CF93141D}" presName="parTx" presStyleLbl="node1" presStyleIdx="0" presStyleCnt="3">
        <dgm:presLayoutVars>
          <dgm:chMax val="0"/>
          <dgm:chPref val="0"/>
          <dgm:bulletEnabled val="1"/>
        </dgm:presLayoutVars>
      </dgm:prSet>
      <dgm:spPr/>
    </dgm:pt>
    <dgm:pt modelId="{58FD01F5-881E-4ED3-82E9-B23B88ACACE5}" type="pres">
      <dgm:prSet presAssocID="{778C5FA1-8159-4FD0-9881-1080CF93141D}" presName="parSh" presStyleLbl="node1" presStyleIdx="0" presStyleCnt="3"/>
      <dgm:spPr/>
    </dgm:pt>
    <dgm:pt modelId="{27B70561-9E45-4172-B7C2-3B780C245C20}" type="pres">
      <dgm:prSet presAssocID="{778C5FA1-8159-4FD0-9881-1080CF93141D}" presName="desTx" presStyleLbl="fgAcc1" presStyleIdx="0" presStyleCnt="3" custScaleX="106671" custScaleY="75073" custLinFactNeighborX="3064" custLinFactNeighborY="14757">
        <dgm:presLayoutVars>
          <dgm:bulletEnabled val="1"/>
        </dgm:presLayoutVars>
      </dgm:prSet>
      <dgm:spPr/>
    </dgm:pt>
    <dgm:pt modelId="{FC7BA701-B976-4431-9748-8032FBF99BE0}" type="pres">
      <dgm:prSet presAssocID="{A95042C9-FB5E-405A-BCFB-1C6A8C580AFB}" presName="sibTrans" presStyleLbl="sibTrans2D1" presStyleIdx="0" presStyleCnt="2"/>
      <dgm:spPr/>
    </dgm:pt>
    <dgm:pt modelId="{F5C42F9E-901E-4709-8780-81A2C4F4C793}" type="pres">
      <dgm:prSet presAssocID="{A95042C9-FB5E-405A-BCFB-1C6A8C580AFB}" presName="connTx" presStyleLbl="sibTrans2D1" presStyleIdx="0" presStyleCnt="2"/>
      <dgm:spPr/>
    </dgm:pt>
    <dgm:pt modelId="{E2F10FE5-4DEE-4C96-A419-CA7B8C8FCFE6}" type="pres">
      <dgm:prSet presAssocID="{25B08618-70C7-490D-9FE7-211C87BC88C3}" presName="composite" presStyleCnt="0"/>
      <dgm:spPr/>
    </dgm:pt>
    <dgm:pt modelId="{2B6BD418-8C83-4990-96BB-7083DC7530C9}" type="pres">
      <dgm:prSet presAssocID="{25B08618-70C7-490D-9FE7-211C87BC88C3}" presName="parTx" presStyleLbl="node1" presStyleIdx="0" presStyleCnt="3">
        <dgm:presLayoutVars>
          <dgm:chMax val="0"/>
          <dgm:chPref val="0"/>
          <dgm:bulletEnabled val="1"/>
        </dgm:presLayoutVars>
      </dgm:prSet>
      <dgm:spPr/>
    </dgm:pt>
    <dgm:pt modelId="{72C07E36-D5D5-4E04-9A74-06BC378DF914}" type="pres">
      <dgm:prSet presAssocID="{25B08618-70C7-490D-9FE7-211C87BC88C3}" presName="parSh" presStyleLbl="node1" presStyleIdx="1" presStyleCnt="3" custScaleY="80101" custLinFactNeighborX="-1757" custLinFactNeighborY="-20625"/>
      <dgm:spPr/>
    </dgm:pt>
    <dgm:pt modelId="{6B5CA632-3298-48BE-9A88-119BFC4AD93B}" type="pres">
      <dgm:prSet presAssocID="{25B08618-70C7-490D-9FE7-211C87BC88C3}" presName="desTx" presStyleLbl="fgAcc1" presStyleIdx="1" presStyleCnt="3" custScaleX="5280" custScaleY="7099" custLinFactNeighborX="20817" custLinFactNeighborY="-29569">
        <dgm:presLayoutVars>
          <dgm:bulletEnabled val="1"/>
        </dgm:presLayoutVars>
      </dgm:prSet>
      <dgm:spPr/>
    </dgm:pt>
    <dgm:pt modelId="{12E99774-35B3-4EC0-8F9C-A7A69F12062F}" type="pres">
      <dgm:prSet presAssocID="{65C426E5-AB8F-4AA6-B578-5BC220948179}" presName="sibTrans" presStyleLbl="sibTrans2D1" presStyleIdx="1" presStyleCnt="2" custScaleX="104529" custLinFactNeighborX="-7475" custLinFactNeighborY="1223"/>
      <dgm:spPr/>
    </dgm:pt>
    <dgm:pt modelId="{1BEA1D23-079F-4FA7-A26B-FA7067F0798B}" type="pres">
      <dgm:prSet presAssocID="{65C426E5-AB8F-4AA6-B578-5BC220948179}" presName="connTx" presStyleLbl="sibTrans2D1" presStyleIdx="1" presStyleCnt="2"/>
      <dgm:spPr/>
    </dgm:pt>
    <dgm:pt modelId="{E1FE1E26-E805-46DE-B53E-1010A29CF1DF}" type="pres">
      <dgm:prSet presAssocID="{884ACC13-9F5C-41FD-8245-1BC767873790}" presName="composite" presStyleCnt="0"/>
      <dgm:spPr/>
    </dgm:pt>
    <dgm:pt modelId="{54E035F4-9E1E-47B2-AB6A-1BB391EFE892}" type="pres">
      <dgm:prSet presAssocID="{884ACC13-9F5C-41FD-8245-1BC767873790}" presName="parTx" presStyleLbl="node1" presStyleIdx="1" presStyleCnt="3">
        <dgm:presLayoutVars>
          <dgm:chMax val="0"/>
          <dgm:chPref val="0"/>
          <dgm:bulletEnabled val="1"/>
        </dgm:presLayoutVars>
      </dgm:prSet>
      <dgm:spPr/>
    </dgm:pt>
    <dgm:pt modelId="{FF4918EA-3F7C-45F8-9AED-28774AD6B103}" type="pres">
      <dgm:prSet presAssocID="{884ACC13-9F5C-41FD-8245-1BC767873790}" presName="parSh" presStyleLbl="node1" presStyleIdx="2" presStyleCnt="3" custLinFactNeighborX="-1219" custLinFactNeighborY="-12040"/>
      <dgm:spPr/>
    </dgm:pt>
    <dgm:pt modelId="{5DF2CAA2-83B3-496A-8601-C319FEE92041}" type="pres">
      <dgm:prSet presAssocID="{884ACC13-9F5C-41FD-8245-1BC767873790}" presName="desTx" presStyleLbl="fgAcc1" presStyleIdx="2" presStyleCnt="3" custScaleY="34827" custLinFactNeighborX="-1483" custLinFactNeighborY="-28296">
        <dgm:presLayoutVars>
          <dgm:bulletEnabled val="1"/>
        </dgm:presLayoutVars>
      </dgm:prSet>
      <dgm:spPr/>
    </dgm:pt>
  </dgm:ptLst>
  <dgm:cxnLst>
    <dgm:cxn modelId="{9F0F3201-DB3E-4F2D-81E0-75254A9F93D2}" srcId="{778C5FA1-8159-4FD0-9881-1080CF93141D}" destId="{B3B4557F-1829-4069-85FE-F9CE282A9883}" srcOrd="1" destOrd="0" parTransId="{874A9152-04D3-45F8-8E2F-6C588A7BE31D}" sibTransId="{546829F6-75AE-4F4D-9C42-5699D48EF899}"/>
    <dgm:cxn modelId="{3F155E07-EDAA-4410-8087-324160F91318}" srcId="{884ACC13-9F5C-41FD-8245-1BC767873790}" destId="{D9977BB8-17CD-4331-826D-1C55874C414D}" srcOrd="0" destOrd="0" parTransId="{8DFDC753-ACA7-4989-8C98-D46B6114C5D7}" sibTransId="{800F42E1-F2C0-4D38-80A0-CB2930AD9272}"/>
    <dgm:cxn modelId="{64B49E0F-5BD9-4907-9C93-9228BD4F2794}" srcId="{778C5FA1-8159-4FD0-9881-1080CF93141D}" destId="{B10C9196-F29F-4A00-BA13-5FABC20F196B}" srcOrd="5" destOrd="0" parTransId="{22C12243-7B27-498F-BC3B-0DC734A36916}" sibTransId="{BCBF0168-340D-4A20-9EB3-05F013A21544}"/>
    <dgm:cxn modelId="{95690916-60DB-4AD5-8BC9-337805DA1993}" type="presOf" srcId="{65C426E5-AB8F-4AA6-B578-5BC220948179}" destId="{1BEA1D23-079F-4FA7-A26B-FA7067F0798B}" srcOrd="1" destOrd="0" presId="urn:microsoft.com/office/officeart/2005/8/layout/process3"/>
    <dgm:cxn modelId="{DDE0DD31-CD43-4121-971E-E475FD7D2536}" srcId="{838B2305-A4C6-4448-8023-C4A515572C84}" destId="{25B08618-70C7-490D-9FE7-211C87BC88C3}" srcOrd="1" destOrd="0" parTransId="{1CF72CFB-A23D-4D58-8A06-7558E9C66823}" sibTransId="{65C426E5-AB8F-4AA6-B578-5BC220948179}"/>
    <dgm:cxn modelId="{C596AC3F-7D30-41C2-BBD4-442ECD7DD8EC}" type="presOf" srcId="{F08D6C5C-DB72-446D-BA44-544522AE30CC}" destId="{27B70561-9E45-4172-B7C2-3B780C245C20}" srcOrd="0" destOrd="3" presId="urn:microsoft.com/office/officeart/2005/8/layout/process3"/>
    <dgm:cxn modelId="{F6D42E4E-12D5-40B4-82B3-9FBAC64B96E6}" srcId="{838B2305-A4C6-4448-8023-C4A515572C84}" destId="{884ACC13-9F5C-41FD-8245-1BC767873790}" srcOrd="2" destOrd="0" parTransId="{DE34F3C3-5A58-4C25-90F7-8EFD3B97AD31}" sibTransId="{B7DE6075-8507-485D-B6EA-1F76534A576C}"/>
    <dgm:cxn modelId="{3C0D756E-2408-405C-8528-F115E82D3A7C}" type="presOf" srcId="{25B08618-70C7-490D-9FE7-211C87BC88C3}" destId="{2B6BD418-8C83-4990-96BB-7083DC7530C9}" srcOrd="0" destOrd="0" presId="urn:microsoft.com/office/officeart/2005/8/layout/process3"/>
    <dgm:cxn modelId="{34303377-C9E1-4177-944C-C5E4D82AFC9A}" srcId="{778C5FA1-8159-4FD0-9881-1080CF93141D}" destId="{3B1AF238-AB63-40B9-9B30-2D56D0BC3B1B}" srcOrd="6" destOrd="0" parTransId="{E9F594A9-7A8B-49C8-A8B3-9E22E11E1535}" sibTransId="{DD830CC5-3ADA-455F-BED1-E6C6CFD7188D}"/>
    <dgm:cxn modelId="{AB9F587A-A399-41F4-9898-11B53592598B}" type="presOf" srcId="{B10C9196-F29F-4A00-BA13-5FABC20F196B}" destId="{27B70561-9E45-4172-B7C2-3B780C245C20}" srcOrd="0" destOrd="5" presId="urn:microsoft.com/office/officeart/2005/8/layout/process3"/>
    <dgm:cxn modelId="{F88F847D-64E9-4DC9-B265-4D785B3054FF}" type="presOf" srcId="{0C821BF7-771F-4F7B-91BB-67C2152E4031}" destId="{27B70561-9E45-4172-B7C2-3B780C245C20}" srcOrd="0" destOrd="4" presId="urn:microsoft.com/office/officeart/2005/8/layout/process3"/>
    <dgm:cxn modelId="{C9FCF786-F8DB-448B-95DB-0A50A32C97B9}" type="presOf" srcId="{B3B4557F-1829-4069-85FE-F9CE282A9883}" destId="{27B70561-9E45-4172-B7C2-3B780C245C20}" srcOrd="0" destOrd="1" presId="urn:microsoft.com/office/officeart/2005/8/layout/process3"/>
    <dgm:cxn modelId="{17390F87-8FA2-4463-AFE4-A88CF7015957}" type="presOf" srcId="{25B08618-70C7-490D-9FE7-211C87BC88C3}" destId="{72C07E36-D5D5-4E04-9A74-06BC378DF914}" srcOrd="1" destOrd="0" presId="urn:microsoft.com/office/officeart/2005/8/layout/process3"/>
    <dgm:cxn modelId="{CDC42087-037B-4C4C-BE27-6DFB7D30E5E9}" type="presOf" srcId="{884ACC13-9F5C-41FD-8245-1BC767873790}" destId="{FF4918EA-3F7C-45F8-9AED-28774AD6B103}" srcOrd="1" destOrd="0" presId="urn:microsoft.com/office/officeart/2005/8/layout/process3"/>
    <dgm:cxn modelId="{3D1D1F8C-8557-4946-ACC8-B0C1E9A6B1DE}" srcId="{778C5FA1-8159-4FD0-9881-1080CF93141D}" destId="{0C821BF7-771F-4F7B-91BB-67C2152E4031}" srcOrd="4" destOrd="0" parTransId="{3721C3EF-13F1-4E6D-9DCD-7D75A542D462}" sibTransId="{98BC485F-B4BE-44E1-A2D4-7F288AF78E57}"/>
    <dgm:cxn modelId="{7B99A28D-6250-4E87-9FBD-525B00120805}" type="presOf" srcId="{7B74FF22-E4BF-42A9-BDAF-D13D29BD6AD1}" destId="{27B70561-9E45-4172-B7C2-3B780C245C20}" srcOrd="0" destOrd="2" presId="urn:microsoft.com/office/officeart/2005/8/layout/process3"/>
    <dgm:cxn modelId="{15009C94-C063-4E24-AB48-D3DEE45168A7}" type="presOf" srcId="{D9977BB8-17CD-4331-826D-1C55874C414D}" destId="{5DF2CAA2-83B3-496A-8601-C319FEE92041}" srcOrd="0" destOrd="0" presId="urn:microsoft.com/office/officeart/2005/8/layout/process3"/>
    <dgm:cxn modelId="{771A949B-861C-42A7-8981-174767F8323A}" srcId="{778C5FA1-8159-4FD0-9881-1080CF93141D}" destId="{F08D6C5C-DB72-446D-BA44-544522AE30CC}" srcOrd="3" destOrd="0" parTransId="{67BB6947-886D-4D89-9D12-345F28CA3603}" sibTransId="{2FCE142D-A7BC-430B-AAB8-81034A65F443}"/>
    <dgm:cxn modelId="{150E2A9C-574F-43A3-9C59-CD116462AD29}" type="presOf" srcId="{838B2305-A4C6-4448-8023-C4A515572C84}" destId="{6BE2A514-E88D-48D2-93C6-EE692564B9DA}" srcOrd="0" destOrd="0" presId="urn:microsoft.com/office/officeart/2005/8/layout/process3"/>
    <dgm:cxn modelId="{B6F9BAB1-6716-40CD-9BC9-2BBE1F5DCA1C}" type="presOf" srcId="{884ACC13-9F5C-41FD-8245-1BC767873790}" destId="{54E035F4-9E1E-47B2-AB6A-1BB391EFE892}" srcOrd="0" destOrd="0" presId="urn:microsoft.com/office/officeart/2005/8/layout/process3"/>
    <dgm:cxn modelId="{3FDBCFB3-EBB7-4921-AE7C-4B9A2159590B}" srcId="{838B2305-A4C6-4448-8023-C4A515572C84}" destId="{778C5FA1-8159-4FD0-9881-1080CF93141D}" srcOrd="0" destOrd="0" parTransId="{925D930C-BACF-41B7-A6E8-AAC774A78E17}" sibTransId="{A95042C9-FB5E-405A-BCFB-1C6A8C580AFB}"/>
    <dgm:cxn modelId="{96C3F9BD-AE0C-4778-ACAA-12C34CD187C3}" type="presOf" srcId="{778C5FA1-8159-4FD0-9881-1080CF93141D}" destId="{58FD01F5-881E-4ED3-82E9-B23B88ACACE5}" srcOrd="1" destOrd="0" presId="urn:microsoft.com/office/officeart/2005/8/layout/process3"/>
    <dgm:cxn modelId="{B4313AC9-A7DD-48E4-8A01-620E00BFA506}" srcId="{778C5FA1-8159-4FD0-9881-1080CF93141D}" destId="{E82BD325-F930-4BC6-AFDB-2EC6967ADAFE}" srcOrd="0" destOrd="0" parTransId="{84AC6BA5-B08D-4D88-A298-1D05B0B3BF7F}" sibTransId="{BA613731-C607-4B62-B00D-DC283EB221CF}"/>
    <dgm:cxn modelId="{6C0DBFCA-18A8-4704-B57F-8552CB462E34}" type="presOf" srcId="{A95042C9-FB5E-405A-BCFB-1C6A8C580AFB}" destId="{F5C42F9E-901E-4709-8780-81A2C4F4C793}" srcOrd="1" destOrd="0" presId="urn:microsoft.com/office/officeart/2005/8/layout/process3"/>
    <dgm:cxn modelId="{FFED0FF0-4DFC-486C-9AAA-935BF366018D}" type="presOf" srcId="{778C5FA1-8159-4FD0-9881-1080CF93141D}" destId="{538948BE-2AED-4002-A5F5-CA1F84B07ADF}" srcOrd="0" destOrd="0" presId="urn:microsoft.com/office/officeart/2005/8/layout/process3"/>
    <dgm:cxn modelId="{BF4D84F3-FFFD-42CE-8276-6808F796CCB4}" type="presOf" srcId="{E82BD325-F930-4BC6-AFDB-2EC6967ADAFE}" destId="{27B70561-9E45-4172-B7C2-3B780C245C20}" srcOrd="0" destOrd="0" presId="urn:microsoft.com/office/officeart/2005/8/layout/process3"/>
    <dgm:cxn modelId="{C98A4FF6-0F4B-4C5F-962F-F0357790D53D}" srcId="{778C5FA1-8159-4FD0-9881-1080CF93141D}" destId="{7B74FF22-E4BF-42A9-BDAF-D13D29BD6AD1}" srcOrd="2" destOrd="0" parTransId="{F137131F-E5E2-4BD6-980D-DD60ACA4303B}" sibTransId="{983DEF44-BDCB-461D-BA83-4187DA16B771}"/>
    <dgm:cxn modelId="{2B411DFA-889C-4EB3-B5A5-BEE39A848136}" type="presOf" srcId="{3B1AF238-AB63-40B9-9B30-2D56D0BC3B1B}" destId="{27B70561-9E45-4172-B7C2-3B780C245C20}" srcOrd="0" destOrd="6" presId="urn:microsoft.com/office/officeart/2005/8/layout/process3"/>
    <dgm:cxn modelId="{1A9F62FC-EB80-488E-A8CA-4138134C0398}" type="presOf" srcId="{A95042C9-FB5E-405A-BCFB-1C6A8C580AFB}" destId="{FC7BA701-B976-4431-9748-8032FBF99BE0}" srcOrd="0" destOrd="0" presId="urn:microsoft.com/office/officeart/2005/8/layout/process3"/>
    <dgm:cxn modelId="{5FC094FF-7BD7-45E5-B537-E43BBA01832A}" type="presOf" srcId="{65C426E5-AB8F-4AA6-B578-5BC220948179}" destId="{12E99774-35B3-4EC0-8F9C-A7A69F12062F}" srcOrd="0" destOrd="0" presId="urn:microsoft.com/office/officeart/2005/8/layout/process3"/>
    <dgm:cxn modelId="{412A5F8B-E406-4354-9824-15260D4E292C}" type="presParOf" srcId="{6BE2A514-E88D-48D2-93C6-EE692564B9DA}" destId="{95FEF7E4-9FFB-4C04-9566-19B727C2BA57}" srcOrd="0" destOrd="0" presId="urn:microsoft.com/office/officeart/2005/8/layout/process3"/>
    <dgm:cxn modelId="{8F7654D7-859D-4EAE-A2D8-CA165B8562DA}" type="presParOf" srcId="{95FEF7E4-9FFB-4C04-9566-19B727C2BA57}" destId="{538948BE-2AED-4002-A5F5-CA1F84B07ADF}" srcOrd="0" destOrd="0" presId="urn:microsoft.com/office/officeart/2005/8/layout/process3"/>
    <dgm:cxn modelId="{4005E98F-E8B7-4E12-ACF1-D6DAFD8888F3}" type="presParOf" srcId="{95FEF7E4-9FFB-4C04-9566-19B727C2BA57}" destId="{58FD01F5-881E-4ED3-82E9-B23B88ACACE5}" srcOrd="1" destOrd="0" presId="urn:microsoft.com/office/officeart/2005/8/layout/process3"/>
    <dgm:cxn modelId="{B2713B14-DC31-4B40-BCDE-ECC06CF30380}" type="presParOf" srcId="{95FEF7E4-9FFB-4C04-9566-19B727C2BA57}" destId="{27B70561-9E45-4172-B7C2-3B780C245C20}" srcOrd="2" destOrd="0" presId="urn:microsoft.com/office/officeart/2005/8/layout/process3"/>
    <dgm:cxn modelId="{A88E9B67-CA03-4000-8F83-B941C0FCDDB2}" type="presParOf" srcId="{6BE2A514-E88D-48D2-93C6-EE692564B9DA}" destId="{FC7BA701-B976-4431-9748-8032FBF99BE0}" srcOrd="1" destOrd="0" presId="urn:microsoft.com/office/officeart/2005/8/layout/process3"/>
    <dgm:cxn modelId="{12BAB766-748E-4E3E-9471-9B5CBFC1A2ED}" type="presParOf" srcId="{FC7BA701-B976-4431-9748-8032FBF99BE0}" destId="{F5C42F9E-901E-4709-8780-81A2C4F4C793}" srcOrd="0" destOrd="0" presId="urn:microsoft.com/office/officeart/2005/8/layout/process3"/>
    <dgm:cxn modelId="{D8FF6105-669A-4A70-84BA-DBACA6E60689}" type="presParOf" srcId="{6BE2A514-E88D-48D2-93C6-EE692564B9DA}" destId="{E2F10FE5-4DEE-4C96-A419-CA7B8C8FCFE6}" srcOrd="2" destOrd="0" presId="urn:microsoft.com/office/officeart/2005/8/layout/process3"/>
    <dgm:cxn modelId="{51E61EE4-C825-44D1-9AB0-A536BF0F31DC}" type="presParOf" srcId="{E2F10FE5-4DEE-4C96-A419-CA7B8C8FCFE6}" destId="{2B6BD418-8C83-4990-96BB-7083DC7530C9}" srcOrd="0" destOrd="0" presId="urn:microsoft.com/office/officeart/2005/8/layout/process3"/>
    <dgm:cxn modelId="{7E22040E-C127-407C-A99B-5D5FB8A07C2A}" type="presParOf" srcId="{E2F10FE5-4DEE-4C96-A419-CA7B8C8FCFE6}" destId="{72C07E36-D5D5-4E04-9A74-06BC378DF914}" srcOrd="1" destOrd="0" presId="urn:microsoft.com/office/officeart/2005/8/layout/process3"/>
    <dgm:cxn modelId="{73C46F68-835F-49A9-A9D8-FB18CEF2D931}" type="presParOf" srcId="{E2F10FE5-4DEE-4C96-A419-CA7B8C8FCFE6}" destId="{6B5CA632-3298-48BE-9A88-119BFC4AD93B}" srcOrd="2" destOrd="0" presId="urn:microsoft.com/office/officeart/2005/8/layout/process3"/>
    <dgm:cxn modelId="{6F964F90-7D6A-40CD-931B-11101C7C1D6E}" type="presParOf" srcId="{6BE2A514-E88D-48D2-93C6-EE692564B9DA}" destId="{12E99774-35B3-4EC0-8F9C-A7A69F12062F}" srcOrd="3" destOrd="0" presId="urn:microsoft.com/office/officeart/2005/8/layout/process3"/>
    <dgm:cxn modelId="{1394BD5A-BC57-4C8E-835D-ADD7B6EE34A5}" type="presParOf" srcId="{12E99774-35B3-4EC0-8F9C-A7A69F12062F}" destId="{1BEA1D23-079F-4FA7-A26B-FA7067F0798B}" srcOrd="0" destOrd="0" presId="urn:microsoft.com/office/officeart/2005/8/layout/process3"/>
    <dgm:cxn modelId="{7EDCDA7C-CC37-4682-B605-4F99C627E382}" type="presParOf" srcId="{6BE2A514-E88D-48D2-93C6-EE692564B9DA}" destId="{E1FE1E26-E805-46DE-B53E-1010A29CF1DF}" srcOrd="4" destOrd="0" presId="urn:microsoft.com/office/officeart/2005/8/layout/process3"/>
    <dgm:cxn modelId="{974A33A2-693E-4F69-98DC-7DC5DC3C03FE}" type="presParOf" srcId="{E1FE1E26-E805-46DE-B53E-1010A29CF1DF}" destId="{54E035F4-9E1E-47B2-AB6A-1BB391EFE892}" srcOrd="0" destOrd="0" presId="urn:microsoft.com/office/officeart/2005/8/layout/process3"/>
    <dgm:cxn modelId="{B301C712-6B04-4BD6-845A-8E0FE90CC57E}" type="presParOf" srcId="{E1FE1E26-E805-46DE-B53E-1010A29CF1DF}" destId="{FF4918EA-3F7C-45F8-9AED-28774AD6B103}" srcOrd="1" destOrd="0" presId="urn:microsoft.com/office/officeart/2005/8/layout/process3"/>
    <dgm:cxn modelId="{69CD6DED-D90E-4FBE-A006-AB0DC71ED5F4}" type="presParOf" srcId="{E1FE1E26-E805-46DE-B53E-1010A29CF1DF}" destId="{5DF2CAA2-83B3-496A-8601-C319FEE92041}" srcOrd="2" destOrd="0" presId="urn:microsoft.com/office/officeart/2005/8/layout/process3"/>
  </dgm:cxnLst>
  <dgm:bg/>
  <dgm:whole>
    <a:ln>
      <a:solidFill>
        <a:schemeClr val="accent3"/>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F51B01-57DE-4F17-8B74-DB0A5A2DCED1}" type="doc">
      <dgm:prSet loTypeId="urn:microsoft.com/office/officeart/2005/8/layout/cycle6" loCatId="cycle" qsTypeId="urn:microsoft.com/office/officeart/2005/8/quickstyle/simple2" qsCatId="simple" csTypeId="urn:microsoft.com/office/officeart/2005/8/colors/accent6_1" csCatId="accent6" phldr="1"/>
      <dgm:spPr/>
      <dgm:t>
        <a:bodyPr/>
        <a:lstStyle/>
        <a:p>
          <a:endParaRPr lang="fi-FI"/>
        </a:p>
      </dgm:t>
    </dgm:pt>
    <dgm:pt modelId="{138DC1C1-2CB5-4240-9557-38F2E27D5D0D}">
      <dgm:prSet custT="1"/>
      <dgm:spPr/>
      <dgm:t>
        <a:bodyPr/>
        <a:lstStyle/>
        <a:p>
          <a:r>
            <a:rPr lang="fi-FI" sz="2000" dirty="0"/>
            <a:t>Hengityshalvaus-statuksen omaaja</a:t>
          </a:r>
        </a:p>
      </dgm:t>
    </dgm:pt>
    <dgm:pt modelId="{DF4E3FA3-B187-4CE2-9E64-334C06EE2BBA}" type="parTrans" cxnId="{198E246B-0297-4C1D-BD8C-EB3A8837C65A}">
      <dgm:prSet/>
      <dgm:spPr/>
      <dgm:t>
        <a:bodyPr/>
        <a:lstStyle/>
        <a:p>
          <a:endParaRPr lang="fi-FI"/>
        </a:p>
      </dgm:t>
    </dgm:pt>
    <dgm:pt modelId="{7AF07F52-FDF4-4EBF-A8E0-B7360E06E180}" type="sibTrans" cxnId="{198E246B-0297-4C1D-BD8C-EB3A8837C65A}">
      <dgm:prSet/>
      <dgm:spPr/>
      <dgm:t>
        <a:bodyPr/>
        <a:lstStyle/>
        <a:p>
          <a:endParaRPr lang="fi-FI"/>
        </a:p>
      </dgm:t>
    </dgm:pt>
    <dgm:pt modelId="{344AC66B-F13E-4012-ADD3-9FAB7E05FC58}">
      <dgm:prSet custT="1"/>
      <dgm:spPr/>
      <dgm:t>
        <a:bodyPr/>
        <a:lstStyle/>
        <a:p>
          <a:r>
            <a:rPr lang="fi-FI" sz="1400" dirty="0"/>
            <a:t>läheinen/tukihenkilö</a:t>
          </a:r>
        </a:p>
      </dgm:t>
    </dgm:pt>
    <dgm:pt modelId="{C9675335-E2DE-4225-8371-E8A5B336B93C}" type="parTrans" cxnId="{627E7576-AC67-4B29-8DC1-4F79DEB58E35}">
      <dgm:prSet/>
      <dgm:spPr/>
      <dgm:t>
        <a:bodyPr/>
        <a:lstStyle/>
        <a:p>
          <a:endParaRPr lang="fi-FI"/>
        </a:p>
      </dgm:t>
    </dgm:pt>
    <dgm:pt modelId="{4A17913A-A267-4037-9F41-512F9A520654}" type="sibTrans" cxnId="{627E7576-AC67-4B29-8DC1-4F79DEB58E35}">
      <dgm:prSet/>
      <dgm:spPr/>
      <dgm:t>
        <a:bodyPr/>
        <a:lstStyle/>
        <a:p>
          <a:endParaRPr lang="fi-FI"/>
        </a:p>
      </dgm:t>
    </dgm:pt>
    <dgm:pt modelId="{86DADE61-0E28-46B1-9EEA-8640BBF00AFF}">
      <dgm:prSet custT="1"/>
      <dgm:spPr/>
      <dgm:t>
        <a:bodyPr/>
        <a:lstStyle/>
        <a:p>
          <a:r>
            <a:rPr lang="fi-FI" sz="2000" dirty="0"/>
            <a:t>Sosiaalihuolto</a:t>
          </a:r>
          <a:r>
            <a:rPr lang="fi-FI" sz="1600" dirty="0"/>
            <a:t> </a:t>
          </a:r>
        </a:p>
      </dgm:t>
    </dgm:pt>
    <dgm:pt modelId="{BCD358B6-D1F3-4F99-AA6D-B5AB602C5797}" type="parTrans" cxnId="{737932EC-F2D7-44D0-895C-2C7A903BDDDA}">
      <dgm:prSet/>
      <dgm:spPr/>
      <dgm:t>
        <a:bodyPr/>
        <a:lstStyle/>
        <a:p>
          <a:endParaRPr lang="fi-FI"/>
        </a:p>
      </dgm:t>
    </dgm:pt>
    <dgm:pt modelId="{CBBB7597-2ED0-4429-B9D9-91E526FF1F84}" type="sibTrans" cxnId="{737932EC-F2D7-44D0-895C-2C7A903BDDDA}">
      <dgm:prSet/>
      <dgm:spPr/>
      <dgm:t>
        <a:bodyPr/>
        <a:lstStyle/>
        <a:p>
          <a:endParaRPr lang="fi-FI"/>
        </a:p>
      </dgm:t>
    </dgm:pt>
    <dgm:pt modelId="{EAF5D861-7712-4DC9-986E-D1A4843B9A47}">
      <dgm:prSet custT="1"/>
      <dgm:spPr/>
      <dgm:t>
        <a:bodyPr/>
        <a:lstStyle/>
        <a:p>
          <a:r>
            <a:rPr lang="fi-FI" sz="1400" dirty="0"/>
            <a:t>vammaissosiaali-työntekijä</a:t>
          </a:r>
        </a:p>
      </dgm:t>
    </dgm:pt>
    <dgm:pt modelId="{5E9A2EE9-85D6-49E6-B83A-4C660D2FCE9A}" type="parTrans" cxnId="{E71173EC-BE4B-4FBA-AF53-8C5E8223B8FC}">
      <dgm:prSet/>
      <dgm:spPr/>
      <dgm:t>
        <a:bodyPr/>
        <a:lstStyle/>
        <a:p>
          <a:endParaRPr lang="fi-FI"/>
        </a:p>
      </dgm:t>
    </dgm:pt>
    <dgm:pt modelId="{D6D4261B-94E6-49C7-A934-A8C922A8D860}" type="sibTrans" cxnId="{E71173EC-BE4B-4FBA-AF53-8C5E8223B8FC}">
      <dgm:prSet/>
      <dgm:spPr/>
      <dgm:t>
        <a:bodyPr/>
        <a:lstStyle/>
        <a:p>
          <a:endParaRPr lang="fi-FI"/>
        </a:p>
      </dgm:t>
    </dgm:pt>
    <dgm:pt modelId="{69D0438E-6EEB-46BE-BB4A-E7A095CB515A}">
      <dgm:prSet custT="1"/>
      <dgm:spPr/>
      <dgm:t>
        <a:bodyPr/>
        <a:lstStyle/>
        <a:p>
          <a:r>
            <a:rPr lang="fi-FI" sz="2000" dirty="0"/>
            <a:t>Terveydenhuolto </a:t>
          </a:r>
        </a:p>
      </dgm:t>
    </dgm:pt>
    <dgm:pt modelId="{0A5A3636-7591-433C-B9D7-29C36EE87CD0}" type="parTrans" cxnId="{E92EA0B1-1464-45B0-82DF-E7EF36DD3C0D}">
      <dgm:prSet/>
      <dgm:spPr/>
      <dgm:t>
        <a:bodyPr/>
        <a:lstStyle/>
        <a:p>
          <a:endParaRPr lang="fi-FI"/>
        </a:p>
      </dgm:t>
    </dgm:pt>
    <dgm:pt modelId="{DF07C798-8901-475F-9825-0AA10D5A938C}" type="sibTrans" cxnId="{E92EA0B1-1464-45B0-82DF-E7EF36DD3C0D}">
      <dgm:prSet/>
      <dgm:spPr/>
      <dgm:t>
        <a:bodyPr/>
        <a:lstStyle/>
        <a:p>
          <a:endParaRPr lang="fi-FI"/>
        </a:p>
      </dgm:t>
    </dgm:pt>
    <dgm:pt modelId="{D70E0DA4-3F13-40B6-9665-8798060FD56A}">
      <dgm:prSet custT="1"/>
      <dgm:spPr/>
      <dgm:t>
        <a:bodyPr/>
        <a:lstStyle/>
        <a:p>
          <a:r>
            <a:rPr lang="fi-FI" sz="1400" dirty="0"/>
            <a:t>hengitystukiyksikön osastonhoitaja</a:t>
          </a:r>
        </a:p>
      </dgm:t>
    </dgm:pt>
    <dgm:pt modelId="{AE86433D-FCB9-4C37-ACDE-4CB86ADB10FF}" type="parTrans" cxnId="{88C73D1A-E84D-4B18-A642-AFC7113D7EF0}">
      <dgm:prSet/>
      <dgm:spPr/>
      <dgm:t>
        <a:bodyPr/>
        <a:lstStyle/>
        <a:p>
          <a:endParaRPr lang="fi-FI"/>
        </a:p>
      </dgm:t>
    </dgm:pt>
    <dgm:pt modelId="{E2813E5F-E6CA-452E-9370-0E81181CB048}" type="sibTrans" cxnId="{88C73D1A-E84D-4B18-A642-AFC7113D7EF0}">
      <dgm:prSet/>
      <dgm:spPr/>
      <dgm:t>
        <a:bodyPr/>
        <a:lstStyle/>
        <a:p>
          <a:endParaRPr lang="fi-FI"/>
        </a:p>
      </dgm:t>
    </dgm:pt>
    <dgm:pt modelId="{58E89400-2E03-410B-91DF-A15D98C533B0}">
      <dgm:prSet custT="1"/>
      <dgm:spPr/>
      <dgm:t>
        <a:bodyPr/>
        <a:lstStyle/>
        <a:p>
          <a:r>
            <a:rPr lang="fi-FI" sz="1400" dirty="0"/>
            <a:t>neurologi/keuhkolääkäri</a:t>
          </a:r>
        </a:p>
      </dgm:t>
    </dgm:pt>
    <dgm:pt modelId="{ED6AD74B-70E7-4014-894E-E45B113460C3}" type="parTrans" cxnId="{7D67A19D-1E20-4FD1-AB64-054EC14CABA0}">
      <dgm:prSet/>
      <dgm:spPr/>
      <dgm:t>
        <a:bodyPr/>
        <a:lstStyle/>
        <a:p>
          <a:endParaRPr lang="fi-FI"/>
        </a:p>
      </dgm:t>
    </dgm:pt>
    <dgm:pt modelId="{FC071715-4116-446E-968F-1545673454C7}" type="sibTrans" cxnId="{7D67A19D-1E20-4FD1-AB64-054EC14CABA0}">
      <dgm:prSet/>
      <dgm:spPr/>
      <dgm:t>
        <a:bodyPr/>
        <a:lstStyle/>
        <a:p>
          <a:endParaRPr lang="fi-FI"/>
        </a:p>
      </dgm:t>
    </dgm:pt>
    <dgm:pt modelId="{40356FDE-311E-473B-AA07-4E0F6E853422}">
      <dgm:prSet custT="1"/>
      <dgm:spPr/>
      <dgm:t>
        <a:bodyPr/>
        <a:lstStyle/>
        <a:p>
          <a:r>
            <a:rPr lang="fi-FI" sz="1400" dirty="0"/>
            <a:t>palveluntuottaja</a:t>
          </a:r>
        </a:p>
      </dgm:t>
    </dgm:pt>
    <dgm:pt modelId="{A6AEF4A5-8643-4EA5-AAE9-1E2293D59C83}" type="parTrans" cxnId="{7A2D3A94-4C61-439D-BA73-D6A75221511E}">
      <dgm:prSet/>
      <dgm:spPr/>
      <dgm:t>
        <a:bodyPr/>
        <a:lstStyle/>
        <a:p>
          <a:endParaRPr lang="fi-FI"/>
        </a:p>
      </dgm:t>
    </dgm:pt>
    <dgm:pt modelId="{480D3E5E-3B95-43DA-BB02-A85178D0A3C7}" type="sibTrans" cxnId="{7A2D3A94-4C61-439D-BA73-D6A75221511E}">
      <dgm:prSet/>
      <dgm:spPr/>
      <dgm:t>
        <a:bodyPr/>
        <a:lstStyle/>
        <a:p>
          <a:endParaRPr lang="fi-FI"/>
        </a:p>
      </dgm:t>
    </dgm:pt>
    <dgm:pt modelId="{43D68696-CA7D-4B36-AA67-996D83E62231}">
      <dgm:prSet custT="1"/>
      <dgm:spPr/>
      <dgm:t>
        <a:bodyPr/>
        <a:lstStyle/>
        <a:p>
          <a:r>
            <a:rPr lang="fi-FI" sz="1400" dirty="0"/>
            <a:t>fysioterapeutti</a:t>
          </a:r>
        </a:p>
      </dgm:t>
    </dgm:pt>
    <dgm:pt modelId="{2F2EA4FE-6AEB-482C-9D91-761627BC00AB}" type="parTrans" cxnId="{F5D4FDD9-1712-40A3-A3D8-B5F7F33C6F16}">
      <dgm:prSet/>
      <dgm:spPr/>
      <dgm:t>
        <a:bodyPr/>
        <a:lstStyle/>
        <a:p>
          <a:endParaRPr lang="fi-FI"/>
        </a:p>
      </dgm:t>
    </dgm:pt>
    <dgm:pt modelId="{8E3162FF-7592-4C3A-A4FC-3D301C7750B6}" type="sibTrans" cxnId="{F5D4FDD9-1712-40A3-A3D8-B5F7F33C6F16}">
      <dgm:prSet/>
      <dgm:spPr/>
      <dgm:t>
        <a:bodyPr/>
        <a:lstStyle/>
        <a:p>
          <a:endParaRPr lang="fi-FI"/>
        </a:p>
      </dgm:t>
    </dgm:pt>
    <dgm:pt modelId="{1A773E82-7D06-485E-83EA-1E68A4308CC6}">
      <dgm:prSet custT="1"/>
      <dgm:spPr/>
      <dgm:t>
        <a:bodyPr/>
        <a:lstStyle/>
        <a:p>
          <a:r>
            <a:rPr lang="fi-FI" sz="1400" dirty="0"/>
            <a:t>palveluntuottaja</a:t>
          </a:r>
        </a:p>
      </dgm:t>
    </dgm:pt>
    <dgm:pt modelId="{03EBEF0B-31C0-4EFD-87B8-1F26B18074AB}" type="parTrans" cxnId="{6425DBBB-005B-44A3-8A8F-32A8D739D0ED}">
      <dgm:prSet/>
      <dgm:spPr/>
      <dgm:t>
        <a:bodyPr/>
        <a:lstStyle/>
        <a:p>
          <a:endParaRPr lang="fi-FI"/>
        </a:p>
      </dgm:t>
    </dgm:pt>
    <dgm:pt modelId="{11BD7D38-88C9-49D5-ADEF-676FC1DC29D2}" type="sibTrans" cxnId="{6425DBBB-005B-44A3-8A8F-32A8D739D0ED}">
      <dgm:prSet/>
      <dgm:spPr/>
      <dgm:t>
        <a:bodyPr/>
        <a:lstStyle/>
        <a:p>
          <a:endParaRPr lang="fi-FI"/>
        </a:p>
      </dgm:t>
    </dgm:pt>
    <dgm:pt modelId="{72C537DA-A2EA-43AC-BE48-90978F686881}">
      <dgm:prSet custT="1"/>
      <dgm:spPr/>
      <dgm:t>
        <a:bodyPr/>
        <a:lstStyle/>
        <a:p>
          <a:r>
            <a:rPr lang="fi-FI" sz="1400" dirty="0"/>
            <a:t>kuntoutusohjaaja</a:t>
          </a:r>
        </a:p>
      </dgm:t>
    </dgm:pt>
    <dgm:pt modelId="{82B383AE-1562-4901-9E22-F9D5ADEE53B9}" type="parTrans" cxnId="{CC9EC722-C749-4153-B756-2E37B1D0BE6F}">
      <dgm:prSet/>
      <dgm:spPr/>
      <dgm:t>
        <a:bodyPr/>
        <a:lstStyle/>
        <a:p>
          <a:endParaRPr lang="fi-FI"/>
        </a:p>
      </dgm:t>
    </dgm:pt>
    <dgm:pt modelId="{32709712-2F3E-4E84-9FA3-4237D15CFD15}" type="sibTrans" cxnId="{CC9EC722-C749-4153-B756-2E37B1D0BE6F}">
      <dgm:prSet/>
      <dgm:spPr/>
      <dgm:t>
        <a:bodyPr/>
        <a:lstStyle/>
        <a:p>
          <a:endParaRPr lang="fi-FI"/>
        </a:p>
      </dgm:t>
    </dgm:pt>
    <dgm:pt modelId="{BE2D2F57-C7EA-47CD-B7E4-FFE19D959EE0}">
      <dgm:prSet custT="1"/>
      <dgm:spPr/>
      <dgm:t>
        <a:bodyPr/>
        <a:lstStyle/>
        <a:p>
          <a:r>
            <a:rPr lang="fi-FI" sz="1400" dirty="0"/>
            <a:t>koordinoiva sairaanhoitaja</a:t>
          </a:r>
        </a:p>
      </dgm:t>
    </dgm:pt>
    <dgm:pt modelId="{FA693AE2-3290-494C-947F-9B3B39537551}" type="parTrans" cxnId="{64D7D39E-BD82-4FC2-A93D-E0BB747741BE}">
      <dgm:prSet/>
      <dgm:spPr/>
      <dgm:t>
        <a:bodyPr/>
        <a:lstStyle/>
        <a:p>
          <a:endParaRPr lang="fi-FI"/>
        </a:p>
      </dgm:t>
    </dgm:pt>
    <dgm:pt modelId="{673F9A15-6963-44AE-8789-75F324E4359D}" type="sibTrans" cxnId="{64D7D39E-BD82-4FC2-A93D-E0BB747741BE}">
      <dgm:prSet/>
      <dgm:spPr/>
      <dgm:t>
        <a:bodyPr/>
        <a:lstStyle/>
        <a:p>
          <a:endParaRPr lang="fi-FI"/>
        </a:p>
      </dgm:t>
    </dgm:pt>
    <dgm:pt modelId="{C0038AB6-D3EE-4FBD-B5A9-F9AF0AE4ADD0}" type="pres">
      <dgm:prSet presAssocID="{BBF51B01-57DE-4F17-8B74-DB0A5A2DCED1}" presName="cycle" presStyleCnt="0">
        <dgm:presLayoutVars>
          <dgm:dir/>
          <dgm:resizeHandles val="exact"/>
        </dgm:presLayoutVars>
      </dgm:prSet>
      <dgm:spPr/>
    </dgm:pt>
    <dgm:pt modelId="{B90086E5-AE18-4C63-80A8-05F8629E9EB0}" type="pres">
      <dgm:prSet presAssocID="{138DC1C1-2CB5-4240-9557-38F2E27D5D0D}" presName="node" presStyleLbl="node1" presStyleIdx="0" presStyleCnt="3">
        <dgm:presLayoutVars>
          <dgm:bulletEnabled val="1"/>
        </dgm:presLayoutVars>
      </dgm:prSet>
      <dgm:spPr/>
    </dgm:pt>
    <dgm:pt modelId="{DCB801DC-610D-4779-8593-23D986EB800F}" type="pres">
      <dgm:prSet presAssocID="{138DC1C1-2CB5-4240-9557-38F2E27D5D0D}" presName="spNode" presStyleCnt="0"/>
      <dgm:spPr/>
    </dgm:pt>
    <dgm:pt modelId="{A8CF42F1-16B6-489D-9401-736339A8E3C9}" type="pres">
      <dgm:prSet presAssocID="{7AF07F52-FDF4-4EBF-A8E0-B7360E06E180}" presName="sibTrans" presStyleLbl="sibTrans1D1" presStyleIdx="0" presStyleCnt="3"/>
      <dgm:spPr/>
    </dgm:pt>
    <dgm:pt modelId="{A2C0BC58-22C4-47F7-A587-0B051D7FAD6A}" type="pres">
      <dgm:prSet presAssocID="{86DADE61-0E28-46B1-9EEA-8640BBF00AFF}" presName="node" presStyleLbl="node1" presStyleIdx="1" presStyleCnt="3" custScaleY="121205">
        <dgm:presLayoutVars>
          <dgm:bulletEnabled val="1"/>
        </dgm:presLayoutVars>
      </dgm:prSet>
      <dgm:spPr/>
    </dgm:pt>
    <dgm:pt modelId="{4757FB12-3634-4E24-B168-9BDC76C463AB}" type="pres">
      <dgm:prSet presAssocID="{86DADE61-0E28-46B1-9EEA-8640BBF00AFF}" presName="spNode" presStyleCnt="0"/>
      <dgm:spPr/>
    </dgm:pt>
    <dgm:pt modelId="{D77C62DE-7528-4F60-9294-888E88199B40}" type="pres">
      <dgm:prSet presAssocID="{CBBB7597-2ED0-4429-B9D9-91E526FF1F84}" presName="sibTrans" presStyleLbl="sibTrans1D1" presStyleIdx="1" presStyleCnt="3"/>
      <dgm:spPr/>
    </dgm:pt>
    <dgm:pt modelId="{E1C80EDF-B39F-4999-9916-11D0477FA85F}" type="pres">
      <dgm:prSet presAssocID="{69D0438E-6EEB-46BE-BB4A-E7A095CB515A}" presName="node" presStyleLbl="node1" presStyleIdx="2" presStyleCnt="3" custScaleX="109666" custScaleY="166217" custRadScaleRad="100139" custRadScaleInc="8020">
        <dgm:presLayoutVars>
          <dgm:bulletEnabled val="1"/>
        </dgm:presLayoutVars>
      </dgm:prSet>
      <dgm:spPr/>
    </dgm:pt>
    <dgm:pt modelId="{A5E2CE0D-11D9-49A3-9AD2-98B6BA93CC71}" type="pres">
      <dgm:prSet presAssocID="{69D0438E-6EEB-46BE-BB4A-E7A095CB515A}" presName="spNode" presStyleCnt="0"/>
      <dgm:spPr/>
    </dgm:pt>
    <dgm:pt modelId="{E56A999D-58C8-43B2-902E-591F978E2EEF}" type="pres">
      <dgm:prSet presAssocID="{DF07C798-8901-475F-9825-0AA10D5A938C}" presName="sibTrans" presStyleLbl="sibTrans1D1" presStyleIdx="2" presStyleCnt="3"/>
      <dgm:spPr/>
    </dgm:pt>
  </dgm:ptLst>
  <dgm:cxnLst>
    <dgm:cxn modelId="{DCA55804-7F44-47F0-B0C5-53D73F3A0BAB}" type="presOf" srcId="{1A773E82-7D06-485E-83EA-1E68A4308CC6}" destId="{A2C0BC58-22C4-47F7-A587-0B051D7FAD6A}" srcOrd="0" destOrd="2" presId="urn:microsoft.com/office/officeart/2005/8/layout/cycle6"/>
    <dgm:cxn modelId="{5A45AD06-0029-4A6A-9DA1-11E7651590B3}" type="presOf" srcId="{344AC66B-F13E-4012-ADD3-9FAB7E05FC58}" destId="{B90086E5-AE18-4C63-80A8-05F8629E9EB0}" srcOrd="0" destOrd="1" presId="urn:microsoft.com/office/officeart/2005/8/layout/cycle6"/>
    <dgm:cxn modelId="{88C73D1A-E84D-4B18-A642-AFC7113D7EF0}" srcId="{69D0438E-6EEB-46BE-BB4A-E7A095CB515A}" destId="{D70E0DA4-3F13-40B6-9665-8798060FD56A}" srcOrd="0" destOrd="0" parTransId="{AE86433D-FCB9-4C37-ACDE-4CB86ADB10FF}" sibTransId="{E2813E5F-E6CA-452E-9370-0E81181CB048}"/>
    <dgm:cxn modelId="{CC9EC722-C749-4153-B756-2E37B1D0BE6F}" srcId="{69D0438E-6EEB-46BE-BB4A-E7A095CB515A}" destId="{72C537DA-A2EA-43AC-BE48-90978F686881}" srcOrd="1" destOrd="0" parTransId="{82B383AE-1562-4901-9E22-F9D5ADEE53B9}" sibTransId="{32709712-2F3E-4E84-9FA3-4237D15CFD15}"/>
    <dgm:cxn modelId="{74D6FC35-C9FF-4337-A282-D26C9ED64D0D}" type="presOf" srcId="{CBBB7597-2ED0-4429-B9D9-91E526FF1F84}" destId="{D77C62DE-7528-4F60-9294-888E88199B40}" srcOrd="0" destOrd="0" presId="urn:microsoft.com/office/officeart/2005/8/layout/cycle6"/>
    <dgm:cxn modelId="{81C33164-30A2-4F48-BFA4-292DADF6323E}" type="presOf" srcId="{DF07C798-8901-475F-9825-0AA10D5A938C}" destId="{E56A999D-58C8-43B2-902E-591F978E2EEF}" srcOrd="0" destOrd="0" presId="urn:microsoft.com/office/officeart/2005/8/layout/cycle6"/>
    <dgm:cxn modelId="{198E246B-0297-4C1D-BD8C-EB3A8837C65A}" srcId="{BBF51B01-57DE-4F17-8B74-DB0A5A2DCED1}" destId="{138DC1C1-2CB5-4240-9557-38F2E27D5D0D}" srcOrd="0" destOrd="0" parTransId="{DF4E3FA3-B187-4CE2-9E64-334C06EE2BBA}" sibTransId="{7AF07F52-FDF4-4EBF-A8E0-B7360E06E180}"/>
    <dgm:cxn modelId="{627E7576-AC67-4B29-8DC1-4F79DEB58E35}" srcId="{138DC1C1-2CB5-4240-9557-38F2E27D5D0D}" destId="{344AC66B-F13E-4012-ADD3-9FAB7E05FC58}" srcOrd="0" destOrd="0" parTransId="{C9675335-E2DE-4225-8371-E8A5B336B93C}" sibTransId="{4A17913A-A267-4037-9F41-512F9A520654}"/>
    <dgm:cxn modelId="{8174E77F-F11F-4E8E-8D44-940E60B15AF8}" type="presOf" srcId="{138DC1C1-2CB5-4240-9557-38F2E27D5D0D}" destId="{B90086E5-AE18-4C63-80A8-05F8629E9EB0}" srcOrd="0" destOrd="0" presId="urn:microsoft.com/office/officeart/2005/8/layout/cycle6"/>
    <dgm:cxn modelId="{14631585-8745-48AB-B760-EFBCD11739C1}" type="presOf" srcId="{EAF5D861-7712-4DC9-986E-D1A4843B9A47}" destId="{A2C0BC58-22C4-47F7-A587-0B051D7FAD6A}" srcOrd="0" destOrd="1" presId="urn:microsoft.com/office/officeart/2005/8/layout/cycle6"/>
    <dgm:cxn modelId="{19EA788C-6685-4007-89E5-4E0C5920B17D}" type="presOf" srcId="{69D0438E-6EEB-46BE-BB4A-E7A095CB515A}" destId="{E1C80EDF-B39F-4999-9916-11D0477FA85F}" srcOrd="0" destOrd="0" presId="urn:microsoft.com/office/officeart/2005/8/layout/cycle6"/>
    <dgm:cxn modelId="{7A2D3A94-4C61-439D-BA73-D6A75221511E}" srcId="{69D0438E-6EEB-46BE-BB4A-E7A095CB515A}" destId="{40356FDE-311E-473B-AA07-4E0F6E853422}" srcOrd="4" destOrd="0" parTransId="{A6AEF4A5-8643-4EA5-AAE9-1E2293D59C83}" sibTransId="{480D3E5E-3B95-43DA-BB02-A85178D0A3C7}"/>
    <dgm:cxn modelId="{962BCE95-705E-4493-B42C-998593A1D2C1}" type="presOf" srcId="{D70E0DA4-3F13-40B6-9665-8798060FD56A}" destId="{E1C80EDF-B39F-4999-9916-11D0477FA85F}" srcOrd="0" destOrd="1" presId="urn:microsoft.com/office/officeart/2005/8/layout/cycle6"/>
    <dgm:cxn modelId="{7D67A19D-1E20-4FD1-AB64-054EC14CABA0}" srcId="{69D0438E-6EEB-46BE-BB4A-E7A095CB515A}" destId="{58E89400-2E03-410B-91DF-A15D98C533B0}" srcOrd="3" destOrd="0" parTransId="{ED6AD74B-70E7-4014-894E-E45B113460C3}" sibTransId="{FC071715-4116-446E-968F-1545673454C7}"/>
    <dgm:cxn modelId="{F5A5229E-13ED-47DC-AC40-DA0E23AE0FD1}" type="presOf" srcId="{72C537DA-A2EA-43AC-BE48-90978F686881}" destId="{E1C80EDF-B39F-4999-9916-11D0477FA85F}" srcOrd="0" destOrd="2" presId="urn:microsoft.com/office/officeart/2005/8/layout/cycle6"/>
    <dgm:cxn modelId="{64D7D39E-BD82-4FC2-A93D-E0BB747741BE}" srcId="{69D0438E-6EEB-46BE-BB4A-E7A095CB515A}" destId="{BE2D2F57-C7EA-47CD-B7E4-FFE19D959EE0}" srcOrd="2" destOrd="0" parTransId="{FA693AE2-3290-494C-947F-9B3B39537551}" sibTransId="{673F9A15-6963-44AE-8789-75F324E4359D}"/>
    <dgm:cxn modelId="{9C3C7FA0-5E79-4AD5-8AC6-335D410CEA0D}" type="presOf" srcId="{40356FDE-311E-473B-AA07-4E0F6E853422}" destId="{E1C80EDF-B39F-4999-9916-11D0477FA85F}" srcOrd="0" destOrd="5" presId="urn:microsoft.com/office/officeart/2005/8/layout/cycle6"/>
    <dgm:cxn modelId="{E92EA0B1-1464-45B0-82DF-E7EF36DD3C0D}" srcId="{BBF51B01-57DE-4F17-8B74-DB0A5A2DCED1}" destId="{69D0438E-6EEB-46BE-BB4A-E7A095CB515A}" srcOrd="2" destOrd="0" parTransId="{0A5A3636-7591-433C-B9D7-29C36EE87CD0}" sibTransId="{DF07C798-8901-475F-9825-0AA10D5A938C}"/>
    <dgm:cxn modelId="{6425DBBB-005B-44A3-8A8F-32A8D739D0ED}" srcId="{86DADE61-0E28-46B1-9EEA-8640BBF00AFF}" destId="{1A773E82-7D06-485E-83EA-1E68A4308CC6}" srcOrd="1" destOrd="0" parTransId="{03EBEF0B-31C0-4EFD-87B8-1F26B18074AB}" sibTransId="{11BD7D38-88C9-49D5-ADEF-676FC1DC29D2}"/>
    <dgm:cxn modelId="{20FAC0CE-7429-4B92-94E5-AEDC507E0836}" type="presOf" srcId="{86DADE61-0E28-46B1-9EEA-8640BBF00AFF}" destId="{A2C0BC58-22C4-47F7-A587-0B051D7FAD6A}" srcOrd="0" destOrd="0" presId="urn:microsoft.com/office/officeart/2005/8/layout/cycle6"/>
    <dgm:cxn modelId="{659C87D2-350F-422C-BE8E-8453ADFBB350}" type="presOf" srcId="{58E89400-2E03-410B-91DF-A15D98C533B0}" destId="{E1C80EDF-B39F-4999-9916-11D0477FA85F}" srcOrd="0" destOrd="4" presId="urn:microsoft.com/office/officeart/2005/8/layout/cycle6"/>
    <dgm:cxn modelId="{350467D4-2397-4FB9-A514-C7EE626368E6}" type="presOf" srcId="{BBF51B01-57DE-4F17-8B74-DB0A5A2DCED1}" destId="{C0038AB6-D3EE-4FBD-B5A9-F9AF0AE4ADD0}" srcOrd="0" destOrd="0" presId="urn:microsoft.com/office/officeart/2005/8/layout/cycle6"/>
    <dgm:cxn modelId="{F5D4FDD9-1712-40A3-A3D8-B5F7F33C6F16}" srcId="{69D0438E-6EEB-46BE-BB4A-E7A095CB515A}" destId="{43D68696-CA7D-4B36-AA67-996D83E62231}" srcOrd="5" destOrd="0" parTransId="{2F2EA4FE-6AEB-482C-9D91-761627BC00AB}" sibTransId="{8E3162FF-7592-4C3A-A4FC-3D301C7750B6}"/>
    <dgm:cxn modelId="{258E8AE9-1EF1-43B6-97F7-13CFAD7B06AB}" type="presOf" srcId="{7AF07F52-FDF4-4EBF-A8E0-B7360E06E180}" destId="{A8CF42F1-16B6-489D-9401-736339A8E3C9}" srcOrd="0" destOrd="0" presId="urn:microsoft.com/office/officeart/2005/8/layout/cycle6"/>
    <dgm:cxn modelId="{737932EC-F2D7-44D0-895C-2C7A903BDDDA}" srcId="{BBF51B01-57DE-4F17-8B74-DB0A5A2DCED1}" destId="{86DADE61-0E28-46B1-9EEA-8640BBF00AFF}" srcOrd="1" destOrd="0" parTransId="{BCD358B6-D1F3-4F99-AA6D-B5AB602C5797}" sibTransId="{CBBB7597-2ED0-4429-B9D9-91E526FF1F84}"/>
    <dgm:cxn modelId="{E71173EC-BE4B-4FBA-AF53-8C5E8223B8FC}" srcId="{86DADE61-0E28-46B1-9EEA-8640BBF00AFF}" destId="{EAF5D861-7712-4DC9-986E-D1A4843B9A47}" srcOrd="0" destOrd="0" parTransId="{5E9A2EE9-85D6-49E6-B83A-4C660D2FCE9A}" sibTransId="{D6D4261B-94E6-49C7-A934-A8C922A8D860}"/>
    <dgm:cxn modelId="{E60C71F2-264F-4ED6-B08B-AA707E2D208C}" type="presOf" srcId="{43D68696-CA7D-4B36-AA67-996D83E62231}" destId="{E1C80EDF-B39F-4999-9916-11D0477FA85F}" srcOrd="0" destOrd="6" presId="urn:microsoft.com/office/officeart/2005/8/layout/cycle6"/>
    <dgm:cxn modelId="{8CEEC9FD-D504-4AB1-989E-E945DAE7818D}" type="presOf" srcId="{BE2D2F57-C7EA-47CD-B7E4-FFE19D959EE0}" destId="{E1C80EDF-B39F-4999-9916-11D0477FA85F}" srcOrd="0" destOrd="3" presId="urn:microsoft.com/office/officeart/2005/8/layout/cycle6"/>
    <dgm:cxn modelId="{8699357C-6E93-4EBC-8939-974486B58011}" type="presParOf" srcId="{C0038AB6-D3EE-4FBD-B5A9-F9AF0AE4ADD0}" destId="{B90086E5-AE18-4C63-80A8-05F8629E9EB0}" srcOrd="0" destOrd="0" presId="urn:microsoft.com/office/officeart/2005/8/layout/cycle6"/>
    <dgm:cxn modelId="{DE1F7D25-181E-4DCE-B2FC-6DF8DE58386B}" type="presParOf" srcId="{C0038AB6-D3EE-4FBD-B5A9-F9AF0AE4ADD0}" destId="{DCB801DC-610D-4779-8593-23D986EB800F}" srcOrd="1" destOrd="0" presId="urn:microsoft.com/office/officeart/2005/8/layout/cycle6"/>
    <dgm:cxn modelId="{2155E286-7AC9-4C0D-9B7E-8C4F5CC9ACE4}" type="presParOf" srcId="{C0038AB6-D3EE-4FBD-B5A9-F9AF0AE4ADD0}" destId="{A8CF42F1-16B6-489D-9401-736339A8E3C9}" srcOrd="2" destOrd="0" presId="urn:microsoft.com/office/officeart/2005/8/layout/cycle6"/>
    <dgm:cxn modelId="{E451645A-B5B6-422F-8446-70DA66AE266E}" type="presParOf" srcId="{C0038AB6-D3EE-4FBD-B5A9-F9AF0AE4ADD0}" destId="{A2C0BC58-22C4-47F7-A587-0B051D7FAD6A}" srcOrd="3" destOrd="0" presId="urn:microsoft.com/office/officeart/2005/8/layout/cycle6"/>
    <dgm:cxn modelId="{3FAD0B6F-AC8D-4C06-9926-F274476BACCF}" type="presParOf" srcId="{C0038AB6-D3EE-4FBD-B5A9-F9AF0AE4ADD0}" destId="{4757FB12-3634-4E24-B168-9BDC76C463AB}" srcOrd="4" destOrd="0" presId="urn:microsoft.com/office/officeart/2005/8/layout/cycle6"/>
    <dgm:cxn modelId="{300F9748-E559-42D0-B795-6969AA4DDEBB}" type="presParOf" srcId="{C0038AB6-D3EE-4FBD-B5A9-F9AF0AE4ADD0}" destId="{D77C62DE-7528-4F60-9294-888E88199B40}" srcOrd="5" destOrd="0" presId="urn:microsoft.com/office/officeart/2005/8/layout/cycle6"/>
    <dgm:cxn modelId="{7CB99D09-4433-4A7C-994C-5389232D5A9A}" type="presParOf" srcId="{C0038AB6-D3EE-4FBD-B5A9-F9AF0AE4ADD0}" destId="{E1C80EDF-B39F-4999-9916-11D0477FA85F}" srcOrd="6" destOrd="0" presId="urn:microsoft.com/office/officeart/2005/8/layout/cycle6"/>
    <dgm:cxn modelId="{7EAF6DA0-E421-47A0-A3E1-1A50C643A01E}" type="presParOf" srcId="{C0038AB6-D3EE-4FBD-B5A9-F9AF0AE4ADD0}" destId="{A5E2CE0D-11D9-49A3-9AD2-98B6BA93CC71}" srcOrd="7" destOrd="0" presId="urn:microsoft.com/office/officeart/2005/8/layout/cycle6"/>
    <dgm:cxn modelId="{4E49F0A1-DFF4-44D4-88C8-D5B1BF77012D}" type="presParOf" srcId="{C0038AB6-D3EE-4FBD-B5A9-F9AF0AE4ADD0}" destId="{E56A999D-58C8-43B2-902E-591F978E2EEF}"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F7305748-E757-46EF-8400-92C6D0A0FC94}"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fi-FI"/>
        </a:p>
      </dgm:t>
    </dgm:pt>
    <dgm:pt modelId="{00E460B0-D0E6-494C-B225-0F147E65A3D7}">
      <dgm:prSet custT="1"/>
      <dgm:spPr/>
      <dgm:t>
        <a:bodyPr/>
        <a:lstStyle/>
        <a:p>
          <a:r>
            <a:rPr lang="fi-FI" sz="1600" dirty="0"/>
            <a:t>Tieto hengityslaitteen varassa elävästä henkilön sosiaalipalvelujen tarpeesta asiakkaalta tai terveydenhuollosta </a:t>
          </a:r>
        </a:p>
        <a:p>
          <a:r>
            <a:rPr lang="fi-FI" sz="1600" dirty="0"/>
            <a:t>HUOM palvelutarpeen arviointi aloitettava 7 arkipäivässä (sosiaalihuoltolain muutos 36§)</a:t>
          </a:r>
        </a:p>
      </dgm:t>
    </dgm:pt>
    <dgm:pt modelId="{7F463CC6-F672-4696-8767-A0C3BA42FD7A}" type="parTrans" cxnId="{C3CB930E-143D-47C4-925A-90F354786F16}">
      <dgm:prSet/>
      <dgm:spPr/>
      <dgm:t>
        <a:bodyPr/>
        <a:lstStyle/>
        <a:p>
          <a:endParaRPr lang="fi-FI"/>
        </a:p>
      </dgm:t>
    </dgm:pt>
    <dgm:pt modelId="{E22D8B22-3430-48A7-A36C-DEDE0155843A}" type="sibTrans" cxnId="{C3CB930E-143D-47C4-925A-90F354786F16}">
      <dgm:prSet/>
      <dgm:spPr/>
      <dgm:t>
        <a:bodyPr/>
        <a:lstStyle/>
        <a:p>
          <a:endParaRPr lang="fi-FI"/>
        </a:p>
      </dgm:t>
    </dgm:pt>
    <dgm:pt modelId="{CE136D01-1359-4646-BCAE-0FEF0AD9C964}">
      <dgm:prSet custT="1"/>
      <dgm:spPr/>
      <dgm:t>
        <a:bodyPr/>
        <a:lstStyle/>
        <a:p>
          <a:r>
            <a:rPr lang="fi-FI" sz="1600"/>
            <a:t>Palvelutarpeen arviointi yhdessä asiakkaan kanssa</a:t>
          </a:r>
        </a:p>
      </dgm:t>
    </dgm:pt>
    <dgm:pt modelId="{4BFA9FB1-5E6F-4EFD-83FB-4332E0747556}" type="parTrans" cxnId="{4580017E-FC71-448C-B354-228644CC4E11}">
      <dgm:prSet/>
      <dgm:spPr/>
      <dgm:t>
        <a:bodyPr/>
        <a:lstStyle/>
        <a:p>
          <a:endParaRPr lang="fi-FI"/>
        </a:p>
      </dgm:t>
    </dgm:pt>
    <dgm:pt modelId="{F345B5E3-A543-4D9A-AC02-7FAA4B501181}" type="sibTrans" cxnId="{4580017E-FC71-448C-B354-228644CC4E11}">
      <dgm:prSet/>
      <dgm:spPr/>
      <dgm:t>
        <a:bodyPr/>
        <a:lstStyle/>
        <a:p>
          <a:endParaRPr lang="fi-FI"/>
        </a:p>
      </dgm:t>
    </dgm:pt>
    <dgm:pt modelId="{BC2E5D12-C3B6-4260-907B-6BEC4A452F53}">
      <dgm:prSet custT="1"/>
      <dgm:spPr/>
      <dgm:t>
        <a:bodyPr/>
        <a:lstStyle/>
        <a:p>
          <a:r>
            <a:rPr lang="fi-FI" sz="1400"/>
            <a:t>Oma toive ja näkemys palvelujen toteuttamistavoista (esim. 10 ja 18§, sosiaalihuoltolaki 36 § ja 39 §)</a:t>
          </a:r>
        </a:p>
      </dgm:t>
    </dgm:pt>
    <dgm:pt modelId="{CC48BA89-14FB-4BBA-A450-803437F96F2B}" type="parTrans" cxnId="{1AECA320-C9F0-483E-BC77-14AEBDDD223E}">
      <dgm:prSet/>
      <dgm:spPr/>
      <dgm:t>
        <a:bodyPr/>
        <a:lstStyle/>
        <a:p>
          <a:endParaRPr lang="fi-FI"/>
        </a:p>
      </dgm:t>
    </dgm:pt>
    <dgm:pt modelId="{4B0B2A6E-D1F3-459F-A749-9156B2B48EEE}" type="sibTrans" cxnId="{1AECA320-C9F0-483E-BC77-14AEBDDD223E}">
      <dgm:prSet/>
      <dgm:spPr/>
      <dgm:t>
        <a:bodyPr/>
        <a:lstStyle/>
        <a:p>
          <a:endParaRPr lang="fi-FI"/>
        </a:p>
      </dgm:t>
    </dgm:pt>
    <dgm:pt modelId="{A20C656A-820F-40EB-8F35-A13C9908F7AD}">
      <dgm:prSet custT="1"/>
      <dgm:spPr/>
      <dgm:t>
        <a:bodyPr/>
        <a:lstStyle/>
        <a:p>
          <a:r>
            <a:rPr lang="fi-FI" sz="1600" dirty="0"/>
            <a:t>Riittävä monialainen tieto (myös valtakunnalliselta Hengitystuki ry:ltä)</a:t>
          </a:r>
        </a:p>
      </dgm:t>
    </dgm:pt>
    <dgm:pt modelId="{3A4160CB-6B30-45B9-911D-BEE70BB5F352}" type="parTrans" cxnId="{E58FD964-3F95-45D4-8C53-40B878FAF371}">
      <dgm:prSet/>
      <dgm:spPr/>
      <dgm:t>
        <a:bodyPr/>
        <a:lstStyle/>
        <a:p>
          <a:endParaRPr lang="fi-FI"/>
        </a:p>
      </dgm:t>
    </dgm:pt>
    <dgm:pt modelId="{AA9DB964-B871-49C7-B3AD-A9A170313CB3}" type="sibTrans" cxnId="{E58FD964-3F95-45D4-8C53-40B878FAF371}">
      <dgm:prSet/>
      <dgm:spPr/>
      <dgm:t>
        <a:bodyPr/>
        <a:lstStyle/>
        <a:p>
          <a:endParaRPr lang="fi-FI"/>
        </a:p>
      </dgm:t>
    </dgm:pt>
    <dgm:pt modelId="{14931438-6916-4540-9602-EF7E0AE04DCF}">
      <dgm:prSet custT="1"/>
      <dgm:spPr/>
      <dgm:t>
        <a:bodyPr/>
        <a:lstStyle/>
        <a:p>
          <a:r>
            <a:rPr lang="fi-FI" sz="1600"/>
            <a:t>Asiakassuunnitelma</a:t>
          </a:r>
        </a:p>
      </dgm:t>
    </dgm:pt>
    <dgm:pt modelId="{C7B83929-F37F-48EF-A3E6-972018C4DEA8}" type="parTrans" cxnId="{9B7D232C-9B52-4B7E-B429-459BDF502A29}">
      <dgm:prSet/>
      <dgm:spPr/>
      <dgm:t>
        <a:bodyPr/>
        <a:lstStyle/>
        <a:p>
          <a:endParaRPr lang="fi-FI"/>
        </a:p>
      </dgm:t>
    </dgm:pt>
    <dgm:pt modelId="{FCDACB99-2490-485B-8BAD-0E9EDF0B9C22}" type="sibTrans" cxnId="{9B7D232C-9B52-4B7E-B429-459BDF502A29}">
      <dgm:prSet/>
      <dgm:spPr/>
      <dgm:t>
        <a:bodyPr/>
        <a:lstStyle/>
        <a:p>
          <a:endParaRPr lang="fi-FI"/>
        </a:p>
      </dgm:t>
    </dgm:pt>
    <dgm:pt modelId="{8030A1D3-71CE-4483-948F-545B11241B57}">
      <dgm:prSet custT="1"/>
      <dgm:spPr/>
      <dgm:t>
        <a:bodyPr/>
        <a:lstStyle/>
        <a:p>
          <a:r>
            <a:rPr lang="fi-FI" sz="1400" b="1"/>
            <a:t>Työntekijäringin toteuttamistapa</a:t>
          </a:r>
        </a:p>
      </dgm:t>
    </dgm:pt>
    <dgm:pt modelId="{8CF88BB4-767F-4251-98CE-A7EE12415DAD}" type="parTrans" cxnId="{8D639D66-3650-4D4C-8895-1679935EB21D}">
      <dgm:prSet/>
      <dgm:spPr/>
      <dgm:t>
        <a:bodyPr/>
        <a:lstStyle/>
        <a:p>
          <a:endParaRPr lang="fi-FI"/>
        </a:p>
      </dgm:t>
    </dgm:pt>
    <dgm:pt modelId="{BEC86879-8B5A-4F7C-9CC8-DA7297FF2019}" type="sibTrans" cxnId="{8D639D66-3650-4D4C-8895-1679935EB21D}">
      <dgm:prSet/>
      <dgm:spPr/>
      <dgm:t>
        <a:bodyPr/>
        <a:lstStyle/>
        <a:p>
          <a:endParaRPr lang="fi-FI"/>
        </a:p>
      </dgm:t>
    </dgm:pt>
    <dgm:pt modelId="{B8331993-4901-4C87-A946-6D11E08701C8}">
      <dgm:prSet custT="1"/>
      <dgm:spPr/>
      <dgm:t>
        <a:bodyPr/>
        <a:lstStyle/>
        <a:p>
          <a:r>
            <a:rPr lang="fi-FI" sz="1400"/>
            <a:t>Sijaissuunnitelma (10 §)</a:t>
          </a:r>
        </a:p>
      </dgm:t>
    </dgm:pt>
    <dgm:pt modelId="{B8FD220C-D1E9-4EFF-AD6C-6EA9E5702EC6}" type="parTrans" cxnId="{FA453394-7C04-43D8-8680-EB41B5685220}">
      <dgm:prSet/>
      <dgm:spPr/>
      <dgm:t>
        <a:bodyPr/>
        <a:lstStyle/>
        <a:p>
          <a:endParaRPr lang="fi-FI"/>
        </a:p>
      </dgm:t>
    </dgm:pt>
    <dgm:pt modelId="{75A89E25-D51B-4018-AA9C-FE23050100F6}" type="sibTrans" cxnId="{FA453394-7C04-43D8-8680-EB41B5685220}">
      <dgm:prSet/>
      <dgm:spPr/>
      <dgm:t>
        <a:bodyPr/>
        <a:lstStyle/>
        <a:p>
          <a:endParaRPr lang="fi-FI"/>
        </a:p>
      </dgm:t>
    </dgm:pt>
    <dgm:pt modelId="{14780233-85FA-4388-A4CD-514734D62B08}">
      <dgm:prSet custT="1"/>
      <dgm:spPr/>
      <dgm:t>
        <a:bodyPr/>
        <a:lstStyle/>
        <a:p>
          <a:r>
            <a:rPr lang="fi-FI" sz="1400"/>
            <a:t>Esteettömän asumisen tuki (kodin muutostyöt, 23 § ) </a:t>
          </a:r>
        </a:p>
      </dgm:t>
    </dgm:pt>
    <dgm:pt modelId="{4C492710-AB2A-4BE8-A167-54B0AB9305A2}" type="parTrans" cxnId="{983DD69F-FEA2-42E0-AE26-D5ABF5C555BB}">
      <dgm:prSet/>
      <dgm:spPr/>
      <dgm:t>
        <a:bodyPr/>
        <a:lstStyle/>
        <a:p>
          <a:endParaRPr lang="fi-FI"/>
        </a:p>
      </dgm:t>
    </dgm:pt>
    <dgm:pt modelId="{0C136DEF-B093-4D28-AAA5-2F790804A49E}" type="sibTrans" cxnId="{983DD69F-FEA2-42E0-AE26-D5ABF5C555BB}">
      <dgm:prSet/>
      <dgm:spPr/>
      <dgm:t>
        <a:bodyPr/>
        <a:lstStyle/>
        <a:p>
          <a:endParaRPr lang="fi-FI"/>
        </a:p>
      </dgm:t>
    </dgm:pt>
    <dgm:pt modelId="{17960C0E-4D75-48CF-9FE8-55ED5EEC1B7E}">
      <dgm:prSet custT="1"/>
      <dgm:spPr/>
      <dgm:t>
        <a:bodyPr/>
        <a:lstStyle/>
        <a:p>
          <a:r>
            <a:rPr lang="fi-FI" sz="1400" dirty="0"/>
            <a:t>Liikkumisen tuki (28 § - 31 §)</a:t>
          </a:r>
        </a:p>
      </dgm:t>
    </dgm:pt>
    <dgm:pt modelId="{D20E0F93-8D5E-4BF4-A012-2E5CE454CA31}" type="parTrans" cxnId="{E4C21B6F-A1BB-4671-BC35-84624D9C6950}">
      <dgm:prSet/>
      <dgm:spPr/>
      <dgm:t>
        <a:bodyPr/>
        <a:lstStyle/>
        <a:p>
          <a:endParaRPr lang="fi-FI"/>
        </a:p>
      </dgm:t>
    </dgm:pt>
    <dgm:pt modelId="{53DD9436-5C23-42E2-9BF3-06123EE38CAF}" type="sibTrans" cxnId="{E4C21B6F-A1BB-4671-BC35-84624D9C6950}">
      <dgm:prSet/>
      <dgm:spPr/>
      <dgm:t>
        <a:bodyPr/>
        <a:lstStyle/>
        <a:p>
          <a:endParaRPr lang="fi-FI"/>
        </a:p>
      </dgm:t>
    </dgm:pt>
    <dgm:pt modelId="{7EF177EC-1431-4487-A291-AC97AF4EC2B8}">
      <dgm:prSet custT="1"/>
      <dgm:spPr/>
      <dgm:t>
        <a:bodyPr/>
        <a:lstStyle/>
        <a:p>
          <a:r>
            <a:rPr lang="fi-FI" sz="1400"/>
            <a:t>Vakiotaksioikeus</a:t>
          </a:r>
        </a:p>
      </dgm:t>
    </dgm:pt>
    <dgm:pt modelId="{E614547D-C009-4119-B993-B2D30BED336A}" type="parTrans" cxnId="{A525B0EE-2C7A-4382-A967-87DF62D448BF}">
      <dgm:prSet/>
      <dgm:spPr/>
      <dgm:t>
        <a:bodyPr/>
        <a:lstStyle/>
        <a:p>
          <a:endParaRPr lang="fi-FI"/>
        </a:p>
      </dgm:t>
    </dgm:pt>
    <dgm:pt modelId="{7FE26DD8-4B91-477B-ABB5-C04560155FD9}" type="sibTrans" cxnId="{A525B0EE-2C7A-4382-A967-87DF62D448BF}">
      <dgm:prSet/>
      <dgm:spPr/>
      <dgm:t>
        <a:bodyPr/>
        <a:lstStyle/>
        <a:p>
          <a:endParaRPr lang="fi-FI"/>
        </a:p>
      </dgm:t>
    </dgm:pt>
    <dgm:pt modelId="{AB6E6B13-E23F-4DCB-A2DE-C57E9ED95A4C}">
      <dgm:prSet custT="1"/>
      <dgm:spPr/>
      <dgm:t>
        <a:bodyPr/>
        <a:lstStyle/>
        <a:p>
          <a:r>
            <a:rPr lang="fi-FI" sz="1400"/>
            <a:t>Taloudellinen tuki hengityslaitteen varassa elävälle henkilölle (33 §)	                </a:t>
          </a:r>
          <a:r>
            <a:rPr lang="fi-FI" sz="1400" b="1">
              <a:solidFill>
                <a:srgbClr val="FF0000"/>
              </a:solidFill>
            </a:rPr>
            <a:t>Haettava/tarkistettava oikeus </a:t>
          </a:r>
          <a:r>
            <a:rPr lang="fi-FI" sz="1400" b="1" err="1">
              <a:solidFill>
                <a:srgbClr val="FF0000"/>
              </a:solidFill>
            </a:rPr>
            <a:t>KELA:n</a:t>
          </a:r>
          <a:r>
            <a:rPr lang="fi-FI" sz="1400" b="1">
              <a:solidFill>
                <a:srgbClr val="FF0000"/>
              </a:solidFill>
            </a:rPr>
            <a:t> asumistukiin</a:t>
          </a:r>
          <a:endParaRPr lang="fi-FI" sz="1400">
            <a:solidFill>
              <a:srgbClr val="FF0000"/>
            </a:solidFill>
          </a:endParaRPr>
        </a:p>
      </dgm:t>
    </dgm:pt>
    <dgm:pt modelId="{72BBDD7B-5539-4462-8339-8120865B2021}" type="parTrans" cxnId="{E460ACAD-01C2-4531-9AA3-74E57382EBB1}">
      <dgm:prSet/>
      <dgm:spPr/>
      <dgm:t>
        <a:bodyPr/>
        <a:lstStyle/>
        <a:p>
          <a:endParaRPr lang="fi-FI"/>
        </a:p>
      </dgm:t>
    </dgm:pt>
    <dgm:pt modelId="{FDC2F294-6EE9-4A12-9B24-DDCE877FA964}" type="sibTrans" cxnId="{E460ACAD-01C2-4531-9AA3-74E57382EBB1}">
      <dgm:prSet/>
      <dgm:spPr/>
      <dgm:t>
        <a:bodyPr/>
        <a:lstStyle/>
        <a:p>
          <a:endParaRPr lang="fi-FI"/>
        </a:p>
      </dgm:t>
    </dgm:pt>
    <dgm:pt modelId="{00E39FC8-B376-43B0-A452-317A74E3C749}">
      <dgm:prSet custT="1"/>
      <dgm:spPr/>
      <dgm:t>
        <a:bodyPr/>
        <a:lstStyle/>
        <a:p>
          <a:r>
            <a:rPr lang="fi-FI" sz="1400"/>
            <a:t>Työntekijöille mahdollisuus omaan tilaan tarvittaessa (asumistuessa huomioitava, </a:t>
          </a:r>
          <a:r>
            <a:rPr lang="fi-FI" sz="1400" err="1"/>
            <a:t>KELAlle</a:t>
          </a:r>
          <a:r>
            <a:rPr lang="fi-FI" sz="1400"/>
            <a:t> lausunto)</a:t>
          </a:r>
        </a:p>
      </dgm:t>
    </dgm:pt>
    <dgm:pt modelId="{B1D7C822-8BCC-40A2-9C8F-76C94BF724A9}" type="parTrans" cxnId="{45DA3884-D63C-4FC1-80ED-7D551431C4E3}">
      <dgm:prSet/>
      <dgm:spPr/>
      <dgm:t>
        <a:bodyPr/>
        <a:lstStyle/>
        <a:p>
          <a:endParaRPr lang="fi-FI"/>
        </a:p>
      </dgm:t>
    </dgm:pt>
    <dgm:pt modelId="{92A30FD0-A26E-4F78-847A-3852F4478075}" type="sibTrans" cxnId="{45DA3884-D63C-4FC1-80ED-7D551431C4E3}">
      <dgm:prSet/>
      <dgm:spPr/>
      <dgm:t>
        <a:bodyPr/>
        <a:lstStyle/>
        <a:p>
          <a:endParaRPr lang="fi-FI"/>
        </a:p>
      </dgm:t>
    </dgm:pt>
    <dgm:pt modelId="{6D922841-C1CC-467D-AC02-B55369CD2A0A}">
      <dgm:prSet custT="1"/>
      <dgm:spPr/>
      <dgm:t>
        <a:bodyPr/>
        <a:lstStyle/>
        <a:p>
          <a:r>
            <a:rPr lang="fi-FI" sz="1600"/>
            <a:t>Palvelupäätös</a:t>
          </a:r>
        </a:p>
      </dgm:t>
    </dgm:pt>
    <dgm:pt modelId="{AD2F1C79-863E-479A-9974-B49802C3B8E7}" type="parTrans" cxnId="{197ADBF0-D969-4E1C-8CAC-3E81F05BF014}">
      <dgm:prSet/>
      <dgm:spPr/>
      <dgm:t>
        <a:bodyPr/>
        <a:lstStyle/>
        <a:p>
          <a:endParaRPr lang="fi-FI"/>
        </a:p>
      </dgm:t>
    </dgm:pt>
    <dgm:pt modelId="{B8B76CFC-9C4C-4A5A-823C-BB6155D67847}" type="sibTrans" cxnId="{197ADBF0-D969-4E1C-8CAC-3E81F05BF014}">
      <dgm:prSet/>
      <dgm:spPr/>
      <dgm:t>
        <a:bodyPr/>
        <a:lstStyle/>
        <a:p>
          <a:endParaRPr lang="fi-FI"/>
        </a:p>
      </dgm:t>
    </dgm:pt>
    <dgm:pt modelId="{4DDE5ADD-108D-40A7-8C3E-95BE971A4727}">
      <dgm:prSet custT="1"/>
      <dgm:spPr/>
      <dgm:t>
        <a:bodyPr/>
        <a:lstStyle/>
        <a:p>
          <a:r>
            <a:rPr lang="fi-FI" sz="1600"/>
            <a:t>Toteutus ja seuranta</a:t>
          </a:r>
        </a:p>
      </dgm:t>
    </dgm:pt>
    <dgm:pt modelId="{E24312DB-A162-4498-94CF-B71FEE5E90C4}" type="parTrans" cxnId="{EE8B8005-C90A-490D-9F2A-171E65B42EFD}">
      <dgm:prSet/>
      <dgm:spPr/>
      <dgm:t>
        <a:bodyPr/>
        <a:lstStyle/>
        <a:p>
          <a:endParaRPr lang="fi-FI"/>
        </a:p>
      </dgm:t>
    </dgm:pt>
    <dgm:pt modelId="{4F29FB92-7597-4E67-940B-6AC0601F26D8}" type="sibTrans" cxnId="{EE8B8005-C90A-490D-9F2A-171E65B42EFD}">
      <dgm:prSet/>
      <dgm:spPr/>
      <dgm:t>
        <a:bodyPr/>
        <a:lstStyle/>
        <a:p>
          <a:endParaRPr lang="fi-FI"/>
        </a:p>
      </dgm:t>
    </dgm:pt>
    <dgm:pt modelId="{12C06D27-8A55-4D9C-984D-4D39C684A654}">
      <dgm:prSet/>
      <dgm:spPr/>
      <dgm:t>
        <a:bodyPr/>
        <a:lstStyle/>
        <a:p>
          <a:endParaRPr lang="fi-FI" sz="900"/>
        </a:p>
      </dgm:t>
    </dgm:pt>
    <dgm:pt modelId="{F0DB3F24-11EE-4546-A765-CA50412938C7}" type="parTrans" cxnId="{9BEA92B8-BC8B-472A-A03D-52915089C1CC}">
      <dgm:prSet/>
      <dgm:spPr/>
      <dgm:t>
        <a:bodyPr/>
        <a:lstStyle/>
        <a:p>
          <a:endParaRPr lang="fi-FI"/>
        </a:p>
      </dgm:t>
    </dgm:pt>
    <dgm:pt modelId="{11F32652-4742-428B-A09B-31B023C8BBC5}" type="sibTrans" cxnId="{9BEA92B8-BC8B-472A-A03D-52915089C1CC}">
      <dgm:prSet/>
      <dgm:spPr/>
      <dgm:t>
        <a:bodyPr/>
        <a:lstStyle/>
        <a:p>
          <a:endParaRPr lang="fi-FI"/>
        </a:p>
      </dgm:t>
    </dgm:pt>
    <dgm:pt modelId="{7AC40EA7-A9A6-40AA-BB64-558C9DC55767}">
      <dgm:prSet/>
      <dgm:spPr/>
      <dgm:t>
        <a:bodyPr/>
        <a:lstStyle/>
        <a:p>
          <a:endParaRPr lang="fi-FI" sz="900" dirty="0"/>
        </a:p>
      </dgm:t>
    </dgm:pt>
    <dgm:pt modelId="{C336708E-A7DD-406E-8A00-76E98E2EA3C9}" type="parTrans" cxnId="{E99E9B26-A4D5-4567-B603-231B6285FFC3}">
      <dgm:prSet/>
      <dgm:spPr/>
      <dgm:t>
        <a:bodyPr/>
        <a:lstStyle/>
        <a:p>
          <a:endParaRPr lang="fi-FI"/>
        </a:p>
      </dgm:t>
    </dgm:pt>
    <dgm:pt modelId="{97A19632-C1E8-4363-960C-537D660BEDFD}" type="sibTrans" cxnId="{E99E9B26-A4D5-4567-B603-231B6285FFC3}">
      <dgm:prSet/>
      <dgm:spPr/>
      <dgm:t>
        <a:bodyPr/>
        <a:lstStyle/>
        <a:p>
          <a:endParaRPr lang="fi-FI"/>
        </a:p>
      </dgm:t>
    </dgm:pt>
    <dgm:pt modelId="{3568CB65-8B91-4DBA-81E9-6F70C4BAA3F7}">
      <dgm:prSet/>
      <dgm:spPr/>
      <dgm:t>
        <a:bodyPr/>
        <a:lstStyle/>
        <a:p>
          <a:endParaRPr lang="fi-FI" sz="900"/>
        </a:p>
      </dgm:t>
    </dgm:pt>
    <dgm:pt modelId="{D8D5DA17-749F-4C18-AD87-8977692A110E}" type="parTrans" cxnId="{53EB3CAC-7688-448C-B4FA-3DFC70A41320}">
      <dgm:prSet/>
      <dgm:spPr/>
      <dgm:t>
        <a:bodyPr/>
        <a:lstStyle/>
        <a:p>
          <a:endParaRPr lang="fi-FI"/>
        </a:p>
      </dgm:t>
    </dgm:pt>
    <dgm:pt modelId="{64B61204-3CEE-4A86-95F2-5955478E800D}" type="sibTrans" cxnId="{53EB3CAC-7688-448C-B4FA-3DFC70A41320}">
      <dgm:prSet/>
      <dgm:spPr/>
      <dgm:t>
        <a:bodyPr/>
        <a:lstStyle/>
        <a:p>
          <a:endParaRPr lang="fi-FI"/>
        </a:p>
      </dgm:t>
    </dgm:pt>
    <dgm:pt modelId="{1793DE7F-CEEC-49D9-A376-306610D17B93}">
      <dgm:prSet/>
      <dgm:spPr/>
      <dgm:t>
        <a:bodyPr/>
        <a:lstStyle/>
        <a:p>
          <a:endParaRPr lang="fi-FI" sz="900"/>
        </a:p>
      </dgm:t>
    </dgm:pt>
    <dgm:pt modelId="{11311754-ACC9-41EB-A05F-CC85520366DA}" type="parTrans" cxnId="{56270C72-CFA3-4F24-B3EF-FE67E63E00F3}">
      <dgm:prSet/>
      <dgm:spPr/>
      <dgm:t>
        <a:bodyPr/>
        <a:lstStyle/>
        <a:p>
          <a:endParaRPr lang="fi-FI"/>
        </a:p>
      </dgm:t>
    </dgm:pt>
    <dgm:pt modelId="{746D567B-CA8B-46A6-89B9-1220D402B2B6}" type="sibTrans" cxnId="{56270C72-CFA3-4F24-B3EF-FE67E63E00F3}">
      <dgm:prSet/>
      <dgm:spPr/>
      <dgm:t>
        <a:bodyPr/>
        <a:lstStyle/>
        <a:p>
          <a:endParaRPr lang="fi-FI"/>
        </a:p>
      </dgm:t>
    </dgm:pt>
    <dgm:pt modelId="{191465C2-485C-40A4-B20A-F86FC2AC6AE2}" type="pres">
      <dgm:prSet presAssocID="{F7305748-E757-46EF-8400-92C6D0A0FC94}" presName="linear" presStyleCnt="0">
        <dgm:presLayoutVars>
          <dgm:animLvl val="lvl"/>
          <dgm:resizeHandles val="exact"/>
        </dgm:presLayoutVars>
      </dgm:prSet>
      <dgm:spPr/>
    </dgm:pt>
    <dgm:pt modelId="{BCF33D43-4C7A-474F-9C88-594BC54885AB}" type="pres">
      <dgm:prSet presAssocID="{00E460B0-D0E6-494C-B225-0F147E65A3D7}" presName="parentText" presStyleLbl="node1" presStyleIdx="0" presStyleCnt="6" custLinFactNeighborX="-124" custLinFactNeighborY="-60446">
        <dgm:presLayoutVars>
          <dgm:chMax val="0"/>
          <dgm:bulletEnabled val="1"/>
        </dgm:presLayoutVars>
      </dgm:prSet>
      <dgm:spPr/>
    </dgm:pt>
    <dgm:pt modelId="{ECD08704-4AAC-4681-AF1C-12CA8E6EE822}" type="pres">
      <dgm:prSet presAssocID="{E22D8B22-3430-48A7-A36C-DEDE0155843A}" presName="spacer" presStyleCnt="0"/>
      <dgm:spPr/>
    </dgm:pt>
    <dgm:pt modelId="{DA2A75F1-0921-4BF7-9827-27C5DC4DAD72}" type="pres">
      <dgm:prSet presAssocID="{CE136D01-1359-4646-BCAE-0FEF0AD9C964}" presName="parentText" presStyleLbl="node1" presStyleIdx="1" presStyleCnt="6" custLinFactNeighborX="-124" custLinFactNeighborY="72449">
        <dgm:presLayoutVars>
          <dgm:chMax val="0"/>
          <dgm:bulletEnabled val="1"/>
        </dgm:presLayoutVars>
      </dgm:prSet>
      <dgm:spPr/>
    </dgm:pt>
    <dgm:pt modelId="{5BEAEA4A-8E80-4CD9-9E0C-EE79B75AD61F}" type="pres">
      <dgm:prSet presAssocID="{CE136D01-1359-4646-BCAE-0FEF0AD9C964}" presName="childText" presStyleLbl="revTx" presStyleIdx="0" presStyleCnt="2" custScaleX="97180" custScaleY="72047">
        <dgm:presLayoutVars>
          <dgm:bulletEnabled val="1"/>
        </dgm:presLayoutVars>
      </dgm:prSet>
      <dgm:spPr/>
    </dgm:pt>
    <dgm:pt modelId="{4FB7FF03-3247-4A88-9869-056BC47AFC98}" type="pres">
      <dgm:prSet presAssocID="{A20C656A-820F-40EB-8F35-A13C9908F7AD}" presName="parentText" presStyleLbl="node1" presStyleIdx="2" presStyleCnt="6" custLinFactY="-190624" custLinFactNeighborX="-124" custLinFactNeighborY="-200000">
        <dgm:presLayoutVars>
          <dgm:chMax val="0"/>
          <dgm:bulletEnabled val="1"/>
        </dgm:presLayoutVars>
      </dgm:prSet>
      <dgm:spPr/>
    </dgm:pt>
    <dgm:pt modelId="{B2611BE4-C8C3-4C2C-BBB0-28383EA023AD}" type="pres">
      <dgm:prSet presAssocID="{AA9DB964-B871-49C7-B3AD-A9A170313CB3}" presName="spacer" presStyleCnt="0"/>
      <dgm:spPr/>
    </dgm:pt>
    <dgm:pt modelId="{5522C991-4CC3-4C18-A5F5-42D650353703}" type="pres">
      <dgm:prSet presAssocID="{14931438-6916-4540-9602-EF7E0AE04DCF}" presName="parentText" presStyleLbl="node1" presStyleIdx="3" presStyleCnt="6" custLinFactNeighborX="-352" custLinFactNeighborY="-9852">
        <dgm:presLayoutVars>
          <dgm:chMax val="0"/>
          <dgm:bulletEnabled val="1"/>
        </dgm:presLayoutVars>
      </dgm:prSet>
      <dgm:spPr/>
    </dgm:pt>
    <dgm:pt modelId="{4880BB7D-FCD0-4D56-BDE9-0904846C1983}" type="pres">
      <dgm:prSet presAssocID="{14931438-6916-4540-9602-EF7E0AE04DCF}" presName="childText" presStyleLbl="revTx" presStyleIdx="1" presStyleCnt="2">
        <dgm:presLayoutVars>
          <dgm:bulletEnabled val="1"/>
        </dgm:presLayoutVars>
      </dgm:prSet>
      <dgm:spPr/>
    </dgm:pt>
    <dgm:pt modelId="{A25431E7-BF9A-49AC-8606-DCD580FC959B}" type="pres">
      <dgm:prSet presAssocID="{6D922841-C1CC-467D-AC02-B55369CD2A0A}" presName="parentText" presStyleLbl="node1" presStyleIdx="4" presStyleCnt="6">
        <dgm:presLayoutVars>
          <dgm:chMax val="0"/>
          <dgm:bulletEnabled val="1"/>
        </dgm:presLayoutVars>
      </dgm:prSet>
      <dgm:spPr/>
    </dgm:pt>
    <dgm:pt modelId="{9FFE9B53-A953-4486-B6BC-59C99AC96730}" type="pres">
      <dgm:prSet presAssocID="{B8B76CFC-9C4C-4A5A-823C-BB6155D67847}" presName="spacer" presStyleCnt="0"/>
      <dgm:spPr/>
    </dgm:pt>
    <dgm:pt modelId="{E96CF88C-4D73-4ACF-B45E-95F71B41BCDF}" type="pres">
      <dgm:prSet presAssocID="{4DDE5ADD-108D-40A7-8C3E-95BE971A4727}" presName="parentText" presStyleLbl="node1" presStyleIdx="5" presStyleCnt="6">
        <dgm:presLayoutVars>
          <dgm:chMax val="0"/>
          <dgm:bulletEnabled val="1"/>
        </dgm:presLayoutVars>
      </dgm:prSet>
      <dgm:spPr/>
    </dgm:pt>
  </dgm:ptLst>
  <dgm:cxnLst>
    <dgm:cxn modelId="{EE8B8005-C90A-490D-9F2A-171E65B42EFD}" srcId="{F7305748-E757-46EF-8400-92C6D0A0FC94}" destId="{4DDE5ADD-108D-40A7-8C3E-95BE971A4727}" srcOrd="5" destOrd="0" parTransId="{E24312DB-A162-4498-94CF-B71FEE5E90C4}" sibTransId="{4F29FB92-7597-4E67-940B-6AC0601F26D8}"/>
    <dgm:cxn modelId="{C3CB930E-143D-47C4-925A-90F354786F16}" srcId="{F7305748-E757-46EF-8400-92C6D0A0FC94}" destId="{00E460B0-D0E6-494C-B225-0F147E65A3D7}" srcOrd="0" destOrd="0" parTransId="{7F463CC6-F672-4696-8767-A0C3BA42FD7A}" sibTransId="{E22D8B22-3430-48A7-A36C-DEDE0155843A}"/>
    <dgm:cxn modelId="{43023016-06A5-4716-9430-1FD73A031534}" type="presOf" srcId="{7AC40EA7-A9A6-40AA-BB64-558C9DC55767}" destId="{5BEAEA4A-8E80-4CD9-9E0C-EE79B75AD61F}" srcOrd="0" destOrd="1" presId="urn:microsoft.com/office/officeart/2005/8/layout/vList2"/>
    <dgm:cxn modelId="{96BCE716-1050-4A7A-BCD2-70394E5822B6}" type="presOf" srcId="{8030A1D3-71CE-4483-948F-545B11241B57}" destId="{4880BB7D-FCD0-4D56-BDE9-0904846C1983}" srcOrd="0" destOrd="0" presId="urn:microsoft.com/office/officeart/2005/8/layout/vList2"/>
    <dgm:cxn modelId="{71EB0A1C-A735-490F-96C0-A41D4F48DF0F}" type="presOf" srcId="{1793DE7F-CEEC-49D9-A376-306610D17B93}" destId="{5BEAEA4A-8E80-4CD9-9E0C-EE79B75AD61F}" srcOrd="0" destOrd="3" presId="urn:microsoft.com/office/officeart/2005/8/layout/vList2"/>
    <dgm:cxn modelId="{1AECA320-C9F0-483E-BC77-14AEBDDD223E}" srcId="{CE136D01-1359-4646-BCAE-0FEF0AD9C964}" destId="{BC2E5D12-C3B6-4260-907B-6BEC4A452F53}" srcOrd="4" destOrd="0" parTransId="{CC48BA89-14FB-4BBA-A450-803437F96F2B}" sibTransId="{4B0B2A6E-D1F3-459F-A749-9156B2B48EEE}"/>
    <dgm:cxn modelId="{E99E9B26-A4D5-4567-B603-231B6285FFC3}" srcId="{CE136D01-1359-4646-BCAE-0FEF0AD9C964}" destId="{7AC40EA7-A9A6-40AA-BB64-558C9DC55767}" srcOrd="1" destOrd="0" parTransId="{C336708E-A7DD-406E-8A00-76E98E2EA3C9}" sibTransId="{97A19632-C1E8-4363-960C-537D660BEDFD}"/>
    <dgm:cxn modelId="{9B7D232C-9B52-4B7E-B429-459BDF502A29}" srcId="{F7305748-E757-46EF-8400-92C6D0A0FC94}" destId="{14931438-6916-4540-9602-EF7E0AE04DCF}" srcOrd="3" destOrd="0" parTransId="{C7B83929-F37F-48EF-A3E6-972018C4DEA8}" sibTransId="{FCDACB99-2490-485B-8BAD-0E9EDF0B9C22}"/>
    <dgm:cxn modelId="{53CA2B3E-3C25-4B2E-A75B-3884909ABBC5}" type="presOf" srcId="{00E460B0-D0E6-494C-B225-0F147E65A3D7}" destId="{BCF33D43-4C7A-474F-9C88-594BC54885AB}" srcOrd="0" destOrd="0" presId="urn:microsoft.com/office/officeart/2005/8/layout/vList2"/>
    <dgm:cxn modelId="{E58FD964-3F95-45D4-8C53-40B878FAF371}" srcId="{F7305748-E757-46EF-8400-92C6D0A0FC94}" destId="{A20C656A-820F-40EB-8F35-A13C9908F7AD}" srcOrd="2" destOrd="0" parTransId="{3A4160CB-6B30-45B9-911D-BEE70BB5F352}" sibTransId="{AA9DB964-B871-49C7-B3AD-A9A170313CB3}"/>
    <dgm:cxn modelId="{8D639D66-3650-4D4C-8895-1679935EB21D}" srcId="{14931438-6916-4540-9602-EF7E0AE04DCF}" destId="{8030A1D3-71CE-4483-948F-545B11241B57}" srcOrd="0" destOrd="0" parTransId="{8CF88BB4-767F-4251-98CE-A7EE12415DAD}" sibTransId="{BEC86879-8B5A-4F7C-9CC8-DA7297FF2019}"/>
    <dgm:cxn modelId="{65774367-3374-4315-8052-CFC297D6C984}" type="presOf" srcId="{CE136D01-1359-4646-BCAE-0FEF0AD9C964}" destId="{DA2A75F1-0921-4BF7-9827-27C5DC4DAD72}" srcOrd="0" destOrd="0" presId="urn:microsoft.com/office/officeart/2005/8/layout/vList2"/>
    <dgm:cxn modelId="{E4C21B6F-A1BB-4671-BC35-84624D9C6950}" srcId="{14931438-6916-4540-9602-EF7E0AE04DCF}" destId="{17960C0E-4D75-48CF-9FE8-55ED5EEC1B7E}" srcOrd="2" destOrd="0" parTransId="{D20E0F93-8D5E-4BF4-A012-2E5CE454CA31}" sibTransId="{53DD9436-5C23-42E2-9BF3-06123EE38CAF}"/>
    <dgm:cxn modelId="{56270C72-CFA3-4F24-B3EF-FE67E63E00F3}" srcId="{CE136D01-1359-4646-BCAE-0FEF0AD9C964}" destId="{1793DE7F-CEEC-49D9-A376-306610D17B93}" srcOrd="3" destOrd="0" parTransId="{11311754-ACC9-41EB-A05F-CC85520366DA}" sibTransId="{746D567B-CA8B-46A6-89B9-1220D402B2B6}"/>
    <dgm:cxn modelId="{EEEB7673-1339-4BFC-92BE-8EEF1AC9C8DC}" type="presOf" srcId="{AB6E6B13-E23F-4DCB-A2DE-C57E9ED95A4C}" destId="{4880BB7D-FCD0-4D56-BDE9-0904846C1983}" srcOrd="0" destOrd="5" presId="urn:microsoft.com/office/officeart/2005/8/layout/vList2"/>
    <dgm:cxn modelId="{2B669A75-FD59-49EB-890D-ECFED183A500}" type="presOf" srcId="{00E39FC8-B376-43B0-A452-317A74E3C749}" destId="{4880BB7D-FCD0-4D56-BDE9-0904846C1983}" srcOrd="0" destOrd="6" presId="urn:microsoft.com/office/officeart/2005/8/layout/vList2"/>
    <dgm:cxn modelId="{1F5B9B78-E2E1-4EC0-90C5-2398CE83D1A8}" type="presOf" srcId="{B8331993-4901-4C87-A946-6D11E08701C8}" destId="{4880BB7D-FCD0-4D56-BDE9-0904846C1983}" srcOrd="0" destOrd="1" presId="urn:microsoft.com/office/officeart/2005/8/layout/vList2"/>
    <dgm:cxn modelId="{4580017E-FC71-448C-B354-228644CC4E11}" srcId="{F7305748-E757-46EF-8400-92C6D0A0FC94}" destId="{CE136D01-1359-4646-BCAE-0FEF0AD9C964}" srcOrd="1" destOrd="0" parTransId="{4BFA9FB1-5E6F-4EFD-83FB-4332E0747556}" sibTransId="{F345B5E3-A543-4D9A-AC02-7FAA4B501181}"/>
    <dgm:cxn modelId="{712D9283-CE4B-4ADC-862D-13E30C153A91}" type="presOf" srcId="{F7305748-E757-46EF-8400-92C6D0A0FC94}" destId="{191465C2-485C-40A4-B20A-F86FC2AC6AE2}" srcOrd="0" destOrd="0" presId="urn:microsoft.com/office/officeart/2005/8/layout/vList2"/>
    <dgm:cxn modelId="{45DA3884-D63C-4FC1-80ED-7D551431C4E3}" srcId="{14931438-6916-4540-9602-EF7E0AE04DCF}" destId="{00E39FC8-B376-43B0-A452-317A74E3C749}" srcOrd="4" destOrd="0" parTransId="{B1D7C822-8BCC-40A2-9C8F-76C94BF724A9}" sibTransId="{92A30FD0-A26E-4F78-847A-3852F4478075}"/>
    <dgm:cxn modelId="{FA453394-7C04-43D8-8680-EB41B5685220}" srcId="{8030A1D3-71CE-4483-948F-545B11241B57}" destId="{B8331993-4901-4C87-A946-6D11E08701C8}" srcOrd="0" destOrd="0" parTransId="{B8FD220C-D1E9-4EFF-AD6C-6EA9E5702EC6}" sibTransId="{75A89E25-D51B-4018-AA9C-FE23050100F6}"/>
    <dgm:cxn modelId="{C9BD6E9B-D97D-437A-9E8A-9D1AE956C4C7}" type="presOf" srcId="{A20C656A-820F-40EB-8F35-A13C9908F7AD}" destId="{4FB7FF03-3247-4A88-9869-056BC47AFC98}" srcOrd="0" destOrd="0" presId="urn:microsoft.com/office/officeart/2005/8/layout/vList2"/>
    <dgm:cxn modelId="{983DD69F-FEA2-42E0-AE26-D5ABF5C555BB}" srcId="{14931438-6916-4540-9602-EF7E0AE04DCF}" destId="{14780233-85FA-4388-A4CD-514734D62B08}" srcOrd="1" destOrd="0" parTransId="{4C492710-AB2A-4BE8-A167-54B0AB9305A2}" sibTransId="{0C136DEF-B093-4D28-AAA5-2F790804A49E}"/>
    <dgm:cxn modelId="{CA0497A3-6ECA-4A3D-8950-8900AA612A6E}" type="presOf" srcId="{7EF177EC-1431-4487-A291-AC97AF4EC2B8}" destId="{4880BB7D-FCD0-4D56-BDE9-0904846C1983}" srcOrd="0" destOrd="4" presId="urn:microsoft.com/office/officeart/2005/8/layout/vList2"/>
    <dgm:cxn modelId="{1F6229A5-5C24-4D17-9363-BE431507F5F7}" type="presOf" srcId="{4DDE5ADD-108D-40A7-8C3E-95BE971A4727}" destId="{E96CF88C-4D73-4ACF-B45E-95F71B41BCDF}" srcOrd="0" destOrd="0" presId="urn:microsoft.com/office/officeart/2005/8/layout/vList2"/>
    <dgm:cxn modelId="{53EB3CAC-7688-448C-B4FA-3DFC70A41320}" srcId="{CE136D01-1359-4646-BCAE-0FEF0AD9C964}" destId="{3568CB65-8B91-4DBA-81E9-6F70C4BAA3F7}" srcOrd="2" destOrd="0" parTransId="{D8D5DA17-749F-4C18-AD87-8977692A110E}" sibTransId="{64B61204-3CEE-4A86-95F2-5955478E800D}"/>
    <dgm:cxn modelId="{E460ACAD-01C2-4531-9AA3-74E57382EBB1}" srcId="{14931438-6916-4540-9602-EF7E0AE04DCF}" destId="{AB6E6B13-E23F-4DCB-A2DE-C57E9ED95A4C}" srcOrd="3" destOrd="0" parTransId="{72BBDD7B-5539-4462-8339-8120865B2021}" sibTransId="{FDC2F294-6EE9-4A12-9B24-DDCE877FA964}"/>
    <dgm:cxn modelId="{E89646B1-826F-416A-BBB4-CF806AFDA731}" type="presOf" srcId="{12C06D27-8A55-4D9C-984D-4D39C684A654}" destId="{5BEAEA4A-8E80-4CD9-9E0C-EE79B75AD61F}" srcOrd="0" destOrd="0" presId="urn:microsoft.com/office/officeart/2005/8/layout/vList2"/>
    <dgm:cxn modelId="{9ABAB4B5-9908-451E-8891-B269CC8262AD}" type="presOf" srcId="{BC2E5D12-C3B6-4260-907B-6BEC4A452F53}" destId="{5BEAEA4A-8E80-4CD9-9E0C-EE79B75AD61F}" srcOrd="0" destOrd="4" presId="urn:microsoft.com/office/officeart/2005/8/layout/vList2"/>
    <dgm:cxn modelId="{9BEA92B8-BC8B-472A-A03D-52915089C1CC}" srcId="{CE136D01-1359-4646-BCAE-0FEF0AD9C964}" destId="{12C06D27-8A55-4D9C-984D-4D39C684A654}" srcOrd="0" destOrd="0" parTransId="{F0DB3F24-11EE-4546-A765-CA50412938C7}" sibTransId="{11F32652-4742-428B-A09B-31B023C8BBC5}"/>
    <dgm:cxn modelId="{A8A9FABA-8824-4D70-9C5C-2CA90CEAAFB7}" type="presOf" srcId="{6D922841-C1CC-467D-AC02-B55369CD2A0A}" destId="{A25431E7-BF9A-49AC-8606-DCD580FC959B}" srcOrd="0" destOrd="0" presId="urn:microsoft.com/office/officeart/2005/8/layout/vList2"/>
    <dgm:cxn modelId="{3D700ADF-8928-4C6B-8FD9-EF62E3C26D15}" type="presOf" srcId="{14931438-6916-4540-9602-EF7E0AE04DCF}" destId="{5522C991-4CC3-4C18-A5F5-42D650353703}" srcOrd="0" destOrd="0" presId="urn:microsoft.com/office/officeart/2005/8/layout/vList2"/>
    <dgm:cxn modelId="{010009E1-73FF-47C1-8DCA-5A75155B3627}" type="presOf" srcId="{17960C0E-4D75-48CF-9FE8-55ED5EEC1B7E}" destId="{4880BB7D-FCD0-4D56-BDE9-0904846C1983}" srcOrd="0" destOrd="3" presId="urn:microsoft.com/office/officeart/2005/8/layout/vList2"/>
    <dgm:cxn modelId="{A525B0EE-2C7A-4382-A967-87DF62D448BF}" srcId="{17960C0E-4D75-48CF-9FE8-55ED5EEC1B7E}" destId="{7EF177EC-1431-4487-A291-AC97AF4EC2B8}" srcOrd="0" destOrd="0" parTransId="{E614547D-C009-4119-B993-B2D30BED336A}" sibTransId="{7FE26DD8-4B91-477B-ABB5-C04560155FD9}"/>
    <dgm:cxn modelId="{197ADBF0-D969-4E1C-8CAC-3E81F05BF014}" srcId="{F7305748-E757-46EF-8400-92C6D0A0FC94}" destId="{6D922841-C1CC-467D-AC02-B55369CD2A0A}" srcOrd="4" destOrd="0" parTransId="{AD2F1C79-863E-479A-9974-B49802C3B8E7}" sibTransId="{B8B76CFC-9C4C-4A5A-823C-BB6155D67847}"/>
    <dgm:cxn modelId="{F184FFF1-B9D9-4F2C-934E-047CFA1A914F}" type="presOf" srcId="{3568CB65-8B91-4DBA-81E9-6F70C4BAA3F7}" destId="{5BEAEA4A-8E80-4CD9-9E0C-EE79B75AD61F}" srcOrd="0" destOrd="2" presId="urn:microsoft.com/office/officeart/2005/8/layout/vList2"/>
    <dgm:cxn modelId="{6D8F9DF3-BA4F-4B59-9728-813DFE14699B}" type="presOf" srcId="{14780233-85FA-4388-A4CD-514734D62B08}" destId="{4880BB7D-FCD0-4D56-BDE9-0904846C1983}" srcOrd="0" destOrd="2" presId="urn:microsoft.com/office/officeart/2005/8/layout/vList2"/>
    <dgm:cxn modelId="{0ABCA683-4024-432A-9854-3FED82CC3989}" type="presParOf" srcId="{191465C2-485C-40A4-B20A-F86FC2AC6AE2}" destId="{BCF33D43-4C7A-474F-9C88-594BC54885AB}" srcOrd="0" destOrd="0" presId="urn:microsoft.com/office/officeart/2005/8/layout/vList2"/>
    <dgm:cxn modelId="{4F511794-DB26-43DE-9091-FBF46B1CF9D7}" type="presParOf" srcId="{191465C2-485C-40A4-B20A-F86FC2AC6AE2}" destId="{ECD08704-4AAC-4681-AF1C-12CA8E6EE822}" srcOrd="1" destOrd="0" presId="urn:microsoft.com/office/officeart/2005/8/layout/vList2"/>
    <dgm:cxn modelId="{274BA53C-17D0-4F37-ABDA-A3E23E406FF0}" type="presParOf" srcId="{191465C2-485C-40A4-B20A-F86FC2AC6AE2}" destId="{DA2A75F1-0921-4BF7-9827-27C5DC4DAD72}" srcOrd="2" destOrd="0" presId="urn:microsoft.com/office/officeart/2005/8/layout/vList2"/>
    <dgm:cxn modelId="{C6339E51-9A68-425A-8CB5-A51B2B1AA829}" type="presParOf" srcId="{191465C2-485C-40A4-B20A-F86FC2AC6AE2}" destId="{5BEAEA4A-8E80-4CD9-9E0C-EE79B75AD61F}" srcOrd="3" destOrd="0" presId="urn:microsoft.com/office/officeart/2005/8/layout/vList2"/>
    <dgm:cxn modelId="{4D5D778D-145E-46A8-AB6E-B68BED295E85}" type="presParOf" srcId="{191465C2-485C-40A4-B20A-F86FC2AC6AE2}" destId="{4FB7FF03-3247-4A88-9869-056BC47AFC98}" srcOrd="4" destOrd="0" presId="urn:microsoft.com/office/officeart/2005/8/layout/vList2"/>
    <dgm:cxn modelId="{F5E4F998-CB09-45EE-BC74-D30150D9D67A}" type="presParOf" srcId="{191465C2-485C-40A4-B20A-F86FC2AC6AE2}" destId="{B2611BE4-C8C3-4C2C-BBB0-28383EA023AD}" srcOrd="5" destOrd="0" presId="urn:microsoft.com/office/officeart/2005/8/layout/vList2"/>
    <dgm:cxn modelId="{89410205-9F4F-4692-968D-3B828676EDB0}" type="presParOf" srcId="{191465C2-485C-40A4-B20A-F86FC2AC6AE2}" destId="{5522C991-4CC3-4C18-A5F5-42D650353703}" srcOrd="6" destOrd="0" presId="urn:microsoft.com/office/officeart/2005/8/layout/vList2"/>
    <dgm:cxn modelId="{04208B07-287F-45D9-B690-ED1AA60F8409}" type="presParOf" srcId="{191465C2-485C-40A4-B20A-F86FC2AC6AE2}" destId="{4880BB7D-FCD0-4D56-BDE9-0904846C1983}" srcOrd="7" destOrd="0" presId="urn:microsoft.com/office/officeart/2005/8/layout/vList2"/>
    <dgm:cxn modelId="{06905D77-04EC-46D8-95CE-FC5B44A43B61}" type="presParOf" srcId="{191465C2-485C-40A4-B20A-F86FC2AC6AE2}" destId="{A25431E7-BF9A-49AC-8606-DCD580FC959B}" srcOrd="8" destOrd="0" presId="urn:microsoft.com/office/officeart/2005/8/layout/vList2"/>
    <dgm:cxn modelId="{05B7AAD6-0187-4722-9AF0-03D3AB1F19CA}" type="presParOf" srcId="{191465C2-485C-40A4-B20A-F86FC2AC6AE2}" destId="{9FFE9B53-A953-4486-B6BC-59C99AC96730}" srcOrd="9" destOrd="0" presId="urn:microsoft.com/office/officeart/2005/8/layout/vList2"/>
    <dgm:cxn modelId="{8F09BCE0-CBC6-4AB5-B3E6-8B494AD65BDB}" type="presParOf" srcId="{191465C2-485C-40A4-B20A-F86FC2AC6AE2}" destId="{E96CF88C-4D73-4ACF-B45E-95F71B41BCD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9F5A9B-087E-4735-810B-C77C46E47FBD}"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fi-FI"/>
        </a:p>
      </dgm:t>
    </dgm:pt>
    <dgm:pt modelId="{E518E676-D520-4AE0-8D39-D384DEEB3827}">
      <dgm:prSet/>
      <dgm:spPr>
        <a:solidFill>
          <a:srgbClr val="9999FF"/>
        </a:solidFill>
      </dgm:spPr>
      <dgm:t>
        <a:bodyPr/>
        <a:lstStyle/>
        <a:p>
          <a:r>
            <a:rPr lang="fi-FI"/>
            <a:t>Hengityshalvauspäätös tai  erikoislääkärin lausunto hengityslaitteen varassa elävästä henkilöstä (33 §) </a:t>
          </a:r>
        </a:p>
      </dgm:t>
    </dgm:pt>
    <dgm:pt modelId="{48C293AD-818A-4E60-B8E4-1D4A215A8DB4}" type="parTrans" cxnId="{6E5B3E56-AACD-4CF4-9634-6C6AD6C6C692}">
      <dgm:prSet/>
      <dgm:spPr/>
      <dgm:t>
        <a:bodyPr/>
        <a:lstStyle/>
        <a:p>
          <a:endParaRPr lang="fi-FI"/>
        </a:p>
      </dgm:t>
    </dgm:pt>
    <dgm:pt modelId="{663C1469-EBD4-48E1-B344-43D4544E8895}" type="sibTrans" cxnId="{6E5B3E56-AACD-4CF4-9634-6C6AD6C6C692}">
      <dgm:prSet/>
      <dgm:spPr/>
      <dgm:t>
        <a:bodyPr/>
        <a:lstStyle/>
        <a:p>
          <a:endParaRPr lang="fi-FI"/>
        </a:p>
      </dgm:t>
    </dgm:pt>
    <dgm:pt modelId="{3E7BD3BA-F925-40BA-8DB9-39825907BC66}">
      <dgm:prSet/>
      <dgm:spPr>
        <a:solidFill>
          <a:srgbClr val="CCCCFF"/>
        </a:solidFill>
      </dgm:spPr>
      <dgm:t>
        <a:bodyPr/>
        <a:lstStyle/>
        <a:p>
          <a:r>
            <a:rPr lang="fi-FI"/>
            <a:t>Yhteydenotto sosiaalihuoltoon</a:t>
          </a:r>
        </a:p>
      </dgm:t>
    </dgm:pt>
    <dgm:pt modelId="{B99C5496-808E-4C18-8EA6-FC26C68C23F7}" type="parTrans" cxnId="{B30A00AB-A603-4BD1-AB9D-F3E88D1E2A16}">
      <dgm:prSet/>
      <dgm:spPr/>
      <dgm:t>
        <a:bodyPr/>
        <a:lstStyle/>
        <a:p>
          <a:endParaRPr lang="fi-FI"/>
        </a:p>
      </dgm:t>
    </dgm:pt>
    <dgm:pt modelId="{22683B61-67D9-4BFB-B7EE-5DAFF04E0CF4}" type="sibTrans" cxnId="{B30A00AB-A603-4BD1-AB9D-F3E88D1E2A16}">
      <dgm:prSet/>
      <dgm:spPr/>
      <dgm:t>
        <a:bodyPr/>
        <a:lstStyle/>
        <a:p>
          <a:endParaRPr lang="fi-FI"/>
        </a:p>
      </dgm:t>
    </dgm:pt>
    <dgm:pt modelId="{18C0D3E1-61E3-43A9-AEAE-81BA4FED2584}">
      <dgm:prSet/>
      <dgm:spPr>
        <a:solidFill>
          <a:srgbClr val="CCECFF"/>
        </a:solidFill>
      </dgm:spPr>
      <dgm:t>
        <a:bodyPr/>
        <a:lstStyle/>
        <a:p>
          <a:r>
            <a:rPr lang="fi-FI"/>
            <a:t>Vastuu hengityslaitteesta ja siihen liittyvistä välineistä ja tarvikkeista (33 §)</a:t>
          </a:r>
        </a:p>
      </dgm:t>
    </dgm:pt>
    <dgm:pt modelId="{F662D8A3-4D31-4EE7-B12F-DF62FC657CDB}" type="parTrans" cxnId="{BAED6B25-2576-47DB-B8CB-19BB57D64BC6}">
      <dgm:prSet/>
      <dgm:spPr/>
      <dgm:t>
        <a:bodyPr/>
        <a:lstStyle/>
        <a:p>
          <a:endParaRPr lang="fi-FI"/>
        </a:p>
      </dgm:t>
    </dgm:pt>
    <dgm:pt modelId="{3DBBBE66-501D-4E35-87C5-E789B52DCDEA}" type="sibTrans" cxnId="{BAED6B25-2576-47DB-B8CB-19BB57D64BC6}">
      <dgm:prSet/>
      <dgm:spPr/>
      <dgm:t>
        <a:bodyPr/>
        <a:lstStyle/>
        <a:p>
          <a:endParaRPr lang="fi-FI"/>
        </a:p>
      </dgm:t>
    </dgm:pt>
    <dgm:pt modelId="{208868D2-A7C7-4A3E-A95F-A10944FE06BB}">
      <dgm:prSet/>
      <dgm:spPr/>
      <dgm:t>
        <a:bodyPr/>
        <a:lstStyle/>
        <a:p>
          <a:r>
            <a:rPr lang="fi-FI"/>
            <a:t>Laitteet ja niiden huolto </a:t>
          </a:r>
        </a:p>
      </dgm:t>
    </dgm:pt>
    <dgm:pt modelId="{D8808CF3-7D76-4044-9C2E-A9C8B8ECC507}" type="parTrans" cxnId="{BC8E5DF0-8939-42F8-920D-E558B607F07C}">
      <dgm:prSet/>
      <dgm:spPr/>
      <dgm:t>
        <a:bodyPr/>
        <a:lstStyle/>
        <a:p>
          <a:endParaRPr lang="fi-FI"/>
        </a:p>
      </dgm:t>
    </dgm:pt>
    <dgm:pt modelId="{3987EA17-8FCE-4BF2-8FF5-34C62094DF47}" type="sibTrans" cxnId="{BC8E5DF0-8939-42F8-920D-E558B607F07C}">
      <dgm:prSet/>
      <dgm:spPr/>
      <dgm:t>
        <a:bodyPr/>
        <a:lstStyle/>
        <a:p>
          <a:endParaRPr lang="fi-FI"/>
        </a:p>
      </dgm:t>
    </dgm:pt>
    <dgm:pt modelId="{9C7D1043-128B-493C-8180-2E218C7BDA5E}">
      <dgm:prSet/>
      <dgm:spPr/>
      <dgm:t>
        <a:bodyPr/>
        <a:lstStyle/>
        <a:p>
          <a:r>
            <a:rPr lang="fi-FI"/>
            <a:t>Letkusto</a:t>
          </a:r>
        </a:p>
      </dgm:t>
    </dgm:pt>
    <dgm:pt modelId="{35303920-8976-488C-9E8F-D0C100928A58}" type="parTrans" cxnId="{FAA2DAAD-E5E9-4403-8756-6ADDAB7930AA}">
      <dgm:prSet/>
      <dgm:spPr/>
      <dgm:t>
        <a:bodyPr/>
        <a:lstStyle/>
        <a:p>
          <a:endParaRPr lang="fi-FI"/>
        </a:p>
      </dgm:t>
    </dgm:pt>
    <dgm:pt modelId="{6FC5769F-25B8-48A1-B156-B11C86205386}" type="sibTrans" cxnId="{FAA2DAAD-E5E9-4403-8756-6ADDAB7930AA}">
      <dgm:prSet/>
      <dgm:spPr/>
      <dgm:t>
        <a:bodyPr/>
        <a:lstStyle/>
        <a:p>
          <a:endParaRPr lang="fi-FI"/>
        </a:p>
      </dgm:t>
    </dgm:pt>
    <dgm:pt modelId="{FB0202C2-CC33-44B0-922C-4F4226C910BC}">
      <dgm:prSet/>
      <dgm:spPr/>
      <dgm:t>
        <a:bodyPr/>
        <a:lstStyle/>
        <a:p>
          <a:r>
            <a:rPr lang="fi-FI"/>
            <a:t>Yksilölliset maskit ja suukappaleet</a:t>
          </a:r>
        </a:p>
      </dgm:t>
    </dgm:pt>
    <dgm:pt modelId="{2F920BDB-382D-411F-88D9-1FFEA105A5CA}" type="parTrans" cxnId="{B83B074E-FBFC-424C-A952-BB2D83D31259}">
      <dgm:prSet/>
      <dgm:spPr/>
      <dgm:t>
        <a:bodyPr/>
        <a:lstStyle/>
        <a:p>
          <a:endParaRPr lang="fi-FI"/>
        </a:p>
      </dgm:t>
    </dgm:pt>
    <dgm:pt modelId="{E39C4EA6-862E-4614-8CD6-A4326AF145FA}" type="sibTrans" cxnId="{B83B074E-FBFC-424C-A952-BB2D83D31259}">
      <dgm:prSet/>
      <dgm:spPr/>
      <dgm:t>
        <a:bodyPr/>
        <a:lstStyle/>
        <a:p>
          <a:endParaRPr lang="fi-FI"/>
        </a:p>
      </dgm:t>
    </dgm:pt>
    <dgm:pt modelId="{2205DD1E-B25B-4A2B-8B25-1E8135169266}">
      <dgm:prSet/>
      <dgm:spPr/>
      <dgm:t>
        <a:bodyPr/>
        <a:lstStyle/>
        <a:p>
          <a:r>
            <a:rPr lang="fi-FI"/>
            <a:t>Yksilölliset kanyylit ja puheventtiilit</a:t>
          </a:r>
        </a:p>
      </dgm:t>
    </dgm:pt>
    <dgm:pt modelId="{C9648FB7-7BDC-4566-9BC1-A978D7D81F59}" type="parTrans" cxnId="{7C35CA3D-593E-41CE-A1B3-0333DBC76A5F}">
      <dgm:prSet/>
      <dgm:spPr/>
      <dgm:t>
        <a:bodyPr/>
        <a:lstStyle/>
        <a:p>
          <a:endParaRPr lang="fi-FI"/>
        </a:p>
      </dgm:t>
    </dgm:pt>
    <dgm:pt modelId="{88F26D3C-7581-4ABB-A434-4457EC34854F}" type="sibTrans" cxnId="{7C35CA3D-593E-41CE-A1B3-0333DBC76A5F}">
      <dgm:prSet/>
      <dgm:spPr/>
      <dgm:t>
        <a:bodyPr/>
        <a:lstStyle/>
        <a:p>
          <a:endParaRPr lang="fi-FI"/>
        </a:p>
      </dgm:t>
    </dgm:pt>
    <dgm:pt modelId="{8B85FF8A-730E-4E26-9A5F-658C4626E9B3}">
      <dgm:prSet/>
      <dgm:spPr/>
      <dgm:t>
        <a:bodyPr/>
        <a:lstStyle/>
        <a:p>
          <a:r>
            <a:rPr lang="fi-FI"/>
            <a:t>Kostutin</a:t>
          </a:r>
        </a:p>
      </dgm:t>
    </dgm:pt>
    <dgm:pt modelId="{4393CC10-E4F0-47C2-A5A1-4A29EE9A76BB}" type="parTrans" cxnId="{0C8F38B5-5CB8-4AC0-AE77-734D92626022}">
      <dgm:prSet/>
      <dgm:spPr/>
      <dgm:t>
        <a:bodyPr/>
        <a:lstStyle/>
        <a:p>
          <a:endParaRPr lang="fi-FI"/>
        </a:p>
      </dgm:t>
    </dgm:pt>
    <dgm:pt modelId="{1A721596-87D8-43C7-B7A7-E6E2D9A1D2DC}" type="sibTrans" cxnId="{0C8F38B5-5CB8-4AC0-AE77-734D92626022}">
      <dgm:prSet/>
      <dgm:spPr/>
      <dgm:t>
        <a:bodyPr/>
        <a:lstStyle/>
        <a:p>
          <a:endParaRPr lang="fi-FI"/>
        </a:p>
      </dgm:t>
    </dgm:pt>
    <dgm:pt modelId="{F6F2FC76-A2BC-4B4C-9D00-059D0C5244B2}">
      <dgm:prSet/>
      <dgm:spPr/>
      <dgm:t>
        <a:bodyPr/>
        <a:lstStyle/>
        <a:p>
          <a:r>
            <a:rPr lang="fi-FI"/>
            <a:t>Imulaite ja yksilölliset imukatetrit</a:t>
          </a:r>
        </a:p>
      </dgm:t>
    </dgm:pt>
    <dgm:pt modelId="{AD85D2D4-69CA-4D2A-8295-C603FEA68D07}" type="parTrans" cxnId="{04DDE669-3EE7-4A61-A67A-8F215CD48B8D}">
      <dgm:prSet/>
      <dgm:spPr/>
      <dgm:t>
        <a:bodyPr/>
        <a:lstStyle/>
        <a:p>
          <a:endParaRPr lang="fi-FI"/>
        </a:p>
      </dgm:t>
    </dgm:pt>
    <dgm:pt modelId="{28A65D68-D89C-4C50-8DA6-29E3F6C75A92}" type="sibTrans" cxnId="{04DDE669-3EE7-4A61-A67A-8F215CD48B8D}">
      <dgm:prSet/>
      <dgm:spPr/>
      <dgm:t>
        <a:bodyPr/>
        <a:lstStyle/>
        <a:p>
          <a:endParaRPr lang="fi-FI"/>
        </a:p>
      </dgm:t>
    </dgm:pt>
    <dgm:pt modelId="{A8B70216-10C1-4CA2-9B6B-D421E91D491D}">
      <dgm:prSet/>
      <dgm:spPr/>
      <dgm:t>
        <a:bodyPr/>
        <a:lstStyle/>
        <a:p>
          <a:r>
            <a:rPr lang="fi-FI"/>
            <a:t>Matka/varalaitteet</a:t>
          </a:r>
        </a:p>
      </dgm:t>
    </dgm:pt>
    <dgm:pt modelId="{C338CAFF-7FB3-4524-908C-F0AC2D9198F9}" type="parTrans" cxnId="{9985B379-0748-46F7-A9A7-E01A30986074}">
      <dgm:prSet/>
      <dgm:spPr/>
      <dgm:t>
        <a:bodyPr/>
        <a:lstStyle/>
        <a:p>
          <a:endParaRPr lang="fi-FI"/>
        </a:p>
      </dgm:t>
    </dgm:pt>
    <dgm:pt modelId="{576BF58B-963C-4608-9E57-4C5F5DF4F884}" type="sibTrans" cxnId="{9985B379-0748-46F7-A9A7-E01A30986074}">
      <dgm:prSet/>
      <dgm:spPr/>
      <dgm:t>
        <a:bodyPr/>
        <a:lstStyle/>
        <a:p>
          <a:endParaRPr lang="fi-FI"/>
        </a:p>
      </dgm:t>
    </dgm:pt>
    <dgm:pt modelId="{9EB331E4-6D81-4C98-8195-19E9AA22D25B}">
      <dgm:prSet/>
      <dgm:spPr/>
      <dgm:t>
        <a:bodyPr/>
        <a:lstStyle/>
        <a:p>
          <a:r>
            <a:rPr lang="fi-FI" err="1"/>
            <a:t>Trakeostomiakostuttajat</a:t>
          </a:r>
          <a:endParaRPr lang="fi-FI"/>
        </a:p>
      </dgm:t>
    </dgm:pt>
    <dgm:pt modelId="{80B4885A-DC18-4669-BF9F-65F41CA48C81}" type="parTrans" cxnId="{65567FAC-90A3-474F-87EA-8E5DB77D80BF}">
      <dgm:prSet/>
      <dgm:spPr/>
      <dgm:t>
        <a:bodyPr/>
        <a:lstStyle/>
        <a:p>
          <a:endParaRPr lang="fi-FI"/>
        </a:p>
      </dgm:t>
    </dgm:pt>
    <dgm:pt modelId="{8DF0492D-6326-40CE-87CD-E685541CE471}" type="sibTrans" cxnId="{65567FAC-90A3-474F-87EA-8E5DB77D80BF}">
      <dgm:prSet/>
      <dgm:spPr/>
      <dgm:t>
        <a:bodyPr/>
        <a:lstStyle/>
        <a:p>
          <a:endParaRPr lang="fi-FI"/>
        </a:p>
      </dgm:t>
    </dgm:pt>
    <dgm:pt modelId="{EAEB600E-11EA-4AD7-88A6-E70567AAA359}">
      <dgm:prSet/>
      <dgm:spPr/>
      <dgm:t>
        <a:bodyPr/>
        <a:lstStyle/>
        <a:p>
          <a:r>
            <a:rPr lang="fi-FI"/>
            <a:t>Kaulapannat ja kaulan sidetaitokset</a:t>
          </a:r>
        </a:p>
      </dgm:t>
    </dgm:pt>
    <dgm:pt modelId="{68A963ED-0D59-4A18-A0CC-7781FB2A6F47}" type="parTrans" cxnId="{EEA8EE24-B00E-4EC3-9337-AAAE3C651B8F}">
      <dgm:prSet/>
      <dgm:spPr/>
      <dgm:t>
        <a:bodyPr/>
        <a:lstStyle/>
        <a:p>
          <a:endParaRPr lang="fi-FI"/>
        </a:p>
      </dgm:t>
    </dgm:pt>
    <dgm:pt modelId="{0C492C25-E484-47A5-ABDE-DE8E5F2AF007}" type="sibTrans" cxnId="{EEA8EE24-B00E-4EC3-9337-AAAE3C651B8F}">
      <dgm:prSet/>
      <dgm:spPr/>
      <dgm:t>
        <a:bodyPr/>
        <a:lstStyle/>
        <a:p>
          <a:endParaRPr lang="fi-FI"/>
        </a:p>
      </dgm:t>
    </dgm:pt>
    <dgm:pt modelId="{72D4FC8F-B821-47CE-A256-C0EEE21A4EC4}">
      <dgm:prSet/>
      <dgm:spPr/>
      <dgm:t>
        <a:bodyPr/>
        <a:lstStyle/>
        <a:p>
          <a:r>
            <a:rPr lang="fi-FI"/>
            <a:t>Työntekijöiden maskit ja tehdaspuhtaat hanskat sekä muut hygieniatarvikkeet (esim. käsihuuhde, kertakäyttöiset käsipyyhkeet </a:t>
          </a:r>
          <a:r>
            <a:rPr lang="fi-FI" err="1"/>
            <a:t>jne</a:t>
          </a:r>
          <a:r>
            <a:rPr lang="fi-FI"/>
            <a:t>) </a:t>
          </a:r>
        </a:p>
      </dgm:t>
    </dgm:pt>
    <dgm:pt modelId="{4FFCEF74-0F67-4757-AC05-E72E14B842E6}" type="parTrans" cxnId="{65A845A8-F4E4-4367-BDFC-BD94338CB310}">
      <dgm:prSet/>
      <dgm:spPr/>
      <dgm:t>
        <a:bodyPr/>
        <a:lstStyle/>
        <a:p>
          <a:endParaRPr lang="fi-FI"/>
        </a:p>
      </dgm:t>
    </dgm:pt>
    <dgm:pt modelId="{27085C31-6892-46A3-96A8-A5A14F3BF6B3}" type="sibTrans" cxnId="{65A845A8-F4E4-4367-BDFC-BD94338CB310}">
      <dgm:prSet/>
      <dgm:spPr/>
      <dgm:t>
        <a:bodyPr/>
        <a:lstStyle/>
        <a:p>
          <a:endParaRPr lang="fi-FI"/>
        </a:p>
      </dgm:t>
    </dgm:pt>
    <dgm:pt modelId="{5064DCA3-81CF-4E4B-BD0D-BC44B01BA417}" type="pres">
      <dgm:prSet presAssocID="{729F5A9B-087E-4735-810B-C77C46E47FBD}" presName="linear" presStyleCnt="0">
        <dgm:presLayoutVars>
          <dgm:animLvl val="lvl"/>
          <dgm:resizeHandles val="exact"/>
        </dgm:presLayoutVars>
      </dgm:prSet>
      <dgm:spPr/>
    </dgm:pt>
    <dgm:pt modelId="{8EFFEA63-A4EB-4648-9C66-3F0BF9AE823F}" type="pres">
      <dgm:prSet presAssocID="{E518E676-D520-4AE0-8D39-D384DEEB3827}" presName="parentText" presStyleLbl="node1" presStyleIdx="0" presStyleCnt="3">
        <dgm:presLayoutVars>
          <dgm:chMax val="0"/>
          <dgm:bulletEnabled val="1"/>
        </dgm:presLayoutVars>
      </dgm:prSet>
      <dgm:spPr/>
    </dgm:pt>
    <dgm:pt modelId="{2C58CB5F-BC0A-4084-87CB-681D8B8B0D74}" type="pres">
      <dgm:prSet presAssocID="{663C1469-EBD4-48E1-B344-43D4544E8895}" presName="spacer" presStyleCnt="0"/>
      <dgm:spPr/>
    </dgm:pt>
    <dgm:pt modelId="{EA86E9C2-086E-42B4-8646-E844840B12FA}" type="pres">
      <dgm:prSet presAssocID="{3E7BD3BA-F925-40BA-8DB9-39825907BC66}" presName="parentText" presStyleLbl="node1" presStyleIdx="1" presStyleCnt="3">
        <dgm:presLayoutVars>
          <dgm:chMax val="0"/>
          <dgm:bulletEnabled val="1"/>
        </dgm:presLayoutVars>
      </dgm:prSet>
      <dgm:spPr/>
    </dgm:pt>
    <dgm:pt modelId="{D0679E47-5035-4C64-B0B8-7BFF74509261}" type="pres">
      <dgm:prSet presAssocID="{22683B61-67D9-4BFB-B7EE-5DAFF04E0CF4}" presName="spacer" presStyleCnt="0"/>
      <dgm:spPr/>
    </dgm:pt>
    <dgm:pt modelId="{A0B0D454-0636-4C3E-9CFC-9EE65E0F358D}" type="pres">
      <dgm:prSet presAssocID="{18C0D3E1-61E3-43A9-AEAE-81BA4FED2584}" presName="parentText" presStyleLbl="node1" presStyleIdx="2" presStyleCnt="3">
        <dgm:presLayoutVars>
          <dgm:chMax val="0"/>
          <dgm:bulletEnabled val="1"/>
        </dgm:presLayoutVars>
      </dgm:prSet>
      <dgm:spPr/>
    </dgm:pt>
    <dgm:pt modelId="{407AFD00-C7B2-4247-9E7C-C2EA79D19D5F}" type="pres">
      <dgm:prSet presAssocID="{18C0D3E1-61E3-43A9-AEAE-81BA4FED2584}" presName="childText" presStyleLbl="revTx" presStyleIdx="0" presStyleCnt="1">
        <dgm:presLayoutVars>
          <dgm:bulletEnabled val="1"/>
        </dgm:presLayoutVars>
      </dgm:prSet>
      <dgm:spPr/>
    </dgm:pt>
  </dgm:ptLst>
  <dgm:cxnLst>
    <dgm:cxn modelId="{B935281D-4A6B-412D-AE0E-4FC307EEBFC7}" type="presOf" srcId="{9C7D1043-128B-493C-8180-2E218C7BDA5E}" destId="{407AFD00-C7B2-4247-9E7C-C2EA79D19D5F}" srcOrd="0" destOrd="1" presId="urn:microsoft.com/office/officeart/2005/8/layout/vList2"/>
    <dgm:cxn modelId="{F1AF661D-E48D-4871-BC37-F018145C0A34}" type="presOf" srcId="{8B85FF8A-730E-4E26-9A5F-658C4626E9B3}" destId="{407AFD00-C7B2-4247-9E7C-C2EA79D19D5F}" srcOrd="0" destOrd="4" presId="urn:microsoft.com/office/officeart/2005/8/layout/vList2"/>
    <dgm:cxn modelId="{EEA8EE24-B00E-4EC3-9337-AAAE3C651B8F}" srcId="{18C0D3E1-61E3-43A9-AEAE-81BA4FED2584}" destId="{EAEB600E-11EA-4AD7-88A6-E70567AAA359}" srcOrd="8" destOrd="0" parTransId="{68A963ED-0D59-4A18-A0CC-7781FB2A6F47}" sibTransId="{0C492C25-E484-47A5-ABDE-DE8E5F2AF007}"/>
    <dgm:cxn modelId="{BAED6B25-2576-47DB-B8CB-19BB57D64BC6}" srcId="{729F5A9B-087E-4735-810B-C77C46E47FBD}" destId="{18C0D3E1-61E3-43A9-AEAE-81BA4FED2584}" srcOrd="2" destOrd="0" parTransId="{F662D8A3-4D31-4EE7-B12F-DF62FC657CDB}" sibTransId="{3DBBBE66-501D-4E35-87C5-E789B52DCDEA}"/>
    <dgm:cxn modelId="{7C35CA3D-593E-41CE-A1B3-0333DBC76A5F}" srcId="{18C0D3E1-61E3-43A9-AEAE-81BA4FED2584}" destId="{2205DD1E-B25B-4A2B-8B25-1E8135169266}" srcOrd="3" destOrd="0" parTransId="{C9648FB7-7BDC-4566-9BC1-A978D7D81F59}" sibTransId="{88F26D3C-7581-4ABB-A434-4457EC34854F}"/>
    <dgm:cxn modelId="{F6A28E3F-BC85-43D2-BF1D-9E74A9C83EE0}" type="presOf" srcId="{72D4FC8F-B821-47CE-A256-C0EEE21A4EC4}" destId="{407AFD00-C7B2-4247-9E7C-C2EA79D19D5F}" srcOrd="0" destOrd="9" presId="urn:microsoft.com/office/officeart/2005/8/layout/vList2"/>
    <dgm:cxn modelId="{84078665-DC7A-4F11-8883-7FF42C7D184F}" type="presOf" srcId="{18C0D3E1-61E3-43A9-AEAE-81BA4FED2584}" destId="{A0B0D454-0636-4C3E-9CFC-9EE65E0F358D}" srcOrd="0" destOrd="0" presId="urn:microsoft.com/office/officeart/2005/8/layout/vList2"/>
    <dgm:cxn modelId="{04DDE669-3EE7-4A61-A67A-8F215CD48B8D}" srcId="{18C0D3E1-61E3-43A9-AEAE-81BA4FED2584}" destId="{F6F2FC76-A2BC-4B4C-9D00-059D0C5244B2}" srcOrd="5" destOrd="0" parTransId="{AD85D2D4-69CA-4D2A-8295-C603FEA68D07}" sibTransId="{28A65D68-D89C-4C50-8DA6-29E3F6C75A92}"/>
    <dgm:cxn modelId="{8E44BC4A-0D0D-4E9D-AC95-FC718A0ACBD4}" type="presOf" srcId="{208868D2-A7C7-4A3E-A95F-A10944FE06BB}" destId="{407AFD00-C7B2-4247-9E7C-C2EA79D19D5F}" srcOrd="0" destOrd="0" presId="urn:microsoft.com/office/officeart/2005/8/layout/vList2"/>
    <dgm:cxn modelId="{A629024D-3802-4689-A5CF-E877B9EF319F}" type="presOf" srcId="{EAEB600E-11EA-4AD7-88A6-E70567AAA359}" destId="{407AFD00-C7B2-4247-9E7C-C2EA79D19D5F}" srcOrd="0" destOrd="8" presId="urn:microsoft.com/office/officeart/2005/8/layout/vList2"/>
    <dgm:cxn modelId="{B83B074E-FBFC-424C-A952-BB2D83D31259}" srcId="{18C0D3E1-61E3-43A9-AEAE-81BA4FED2584}" destId="{FB0202C2-CC33-44B0-922C-4F4226C910BC}" srcOrd="2" destOrd="0" parTransId="{2F920BDB-382D-411F-88D9-1FFEA105A5CA}" sibTransId="{E39C4EA6-862E-4614-8CD6-A4326AF145FA}"/>
    <dgm:cxn modelId="{6E5B3E56-AACD-4CF4-9634-6C6AD6C6C692}" srcId="{729F5A9B-087E-4735-810B-C77C46E47FBD}" destId="{E518E676-D520-4AE0-8D39-D384DEEB3827}" srcOrd="0" destOrd="0" parTransId="{48C293AD-818A-4E60-B8E4-1D4A215A8DB4}" sibTransId="{663C1469-EBD4-48E1-B344-43D4544E8895}"/>
    <dgm:cxn modelId="{FDD9B057-A461-49AA-A4AB-E45810428EAC}" type="presOf" srcId="{2205DD1E-B25B-4A2B-8B25-1E8135169266}" destId="{407AFD00-C7B2-4247-9E7C-C2EA79D19D5F}" srcOrd="0" destOrd="3" presId="urn:microsoft.com/office/officeart/2005/8/layout/vList2"/>
    <dgm:cxn modelId="{9985B379-0748-46F7-A9A7-E01A30986074}" srcId="{18C0D3E1-61E3-43A9-AEAE-81BA4FED2584}" destId="{A8B70216-10C1-4CA2-9B6B-D421E91D491D}" srcOrd="6" destOrd="0" parTransId="{C338CAFF-7FB3-4524-908C-F0AC2D9198F9}" sibTransId="{576BF58B-963C-4608-9E57-4C5F5DF4F884}"/>
    <dgm:cxn modelId="{96DCCB80-FF57-4A02-A5C6-5C60117BA088}" type="presOf" srcId="{9EB331E4-6D81-4C98-8195-19E9AA22D25B}" destId="{407AFD00-C7B2-4247-9E7C-C2EA79D19D5F}" srcOrd="0" destOrd="7" presId="urn:microsoft.com/office/officeart/2005/8/layout/vList2"/>
    <dgm:cxn modelId="{C074B0A5-DF29-48FC-A2D0-A9AC291115A6}" type="presOf" srcId="{E518E676-D520-4AE0-8D39-D384DEEB3827}" destId="{8EFFEA63-A4EB-4648-9C66-3F0BF9AE823F}" srcOrd="0" destOrd="0" presId="urn:microsoft.com/office/officeart/2005/8/layout/vList2"/>
    <dgm:cxn modelId="{01D701A7-2922-41B2-B206-EF68518AA95B}" type="presOf" srcId="{F6F2FC76-A2BC-4B4C-9D00-059D0C5244B2}" destId="{407AFD00-C7B2-4247-9E7C-C2EA79D19D5F}" srcOrd="0" destOrd="5" presId="urn:microsoft.com/office/officeart/2005/8/layout/vList2"/>
    <dgm:cxn modelId="{65A845A8-F4E4-4367-BDFC-BD94338CB310}" srcId="{18C0D3E1-61E3-43A9-AEAE-81BA4FED2584}" destId="{72D4FC8F-B821-47CE-A256-C0EEE21A4EC4}" srcOrd="9" destOrd="0" parTransId="{4FFCEF74-0F67-4757-AC05-E72E14B842E6}" sibTransId="{27085C31-6892-46A3-96A8-A5A14F3BF6B3}"/>
    <dgm:cxn modelId="{B30A00AB-A603-4BD1-AB9D-F3E88D1E2A16}" srcId="{729F5A9B-087E-4735-810B-C77C46E47FBD}" destId="{3E7BD3BA-F925-40BA-8DB9-39825907BC66}" srcOrd="1" destOrd="0" parTransId="{B99C5496-808E-4C18-8EA6-FC26C68C23F7}" sibTransId="{22683B61-67D9-4BFB-B7EE-5DAFF04E0CF4}"/>
    <dgm:cxn modelId="{65567FAC-90A3-474F-87EA-8E5DB77D80BF}" srcId="{18C0D3E1-61E3-43A9-AEAE-81BA4FED2584}" destId="{9EB331E4-6D81-4C98-8195-19E9AA22D25B}" srcOrd="7" destOrd="0" parTransId="{80B4885A-DC18-4669-BF9F-65F41CA48C81}" sibTransId="{8DF0492D-6326-40CE-87CD-E685541CE471}"/>
    <dgm:cxn modelId="{FAA2DAAD-E5E9-4403-8756-6ADDAB7930AA}" srcId="{18C0D3E1-61E3-43A9-AEAE-81BA4FED2584}" destId="{9C7D1043-128B-493C-8180-2E218C7BDA5E}" srcOrd="1" destOrd="0" parTransId="{35303920-8976-488C-9E8F-D0C100928A58}" sibTransId="{6FC5769F-25B8-48A1-B156-B11C86205386}"/>
    <dgm:cxn modelId="{0C8F38B5-5CB8-4AC0-AE77-734D92626022}" srcId="{18C0D3E1-61E3-43A9-AEAE-81BA4FED2584}" destId="{8B85FF8A-730E-4E26-9A5F-658C4626E9B3}" srcOrd="4" destOrd="0" parTransId="{4393CC10-E4F0-47C2-A5A1-4A29EE9A76BB}" sibTransId="{1A721596-87D8-43C7-B7A7-E6E2D9A1D2DC}"/>
    <dgm:cxn modelId="{45FE22B9-CEA8-4390-9D76-6224A1F7CE3D}" type="presOf" srcId="{FB0202C2-CC33-44B0-922C-4F4226C910BC}" destId="{407AFD00-C7B2-4247-9E7C-C2EA79D19D5F}" srcOrd="0" destOrd="2" presId="urn:microsoft.com/office/officeart/2005/8/layout/vList2"/>
    <dgm:cxn modelId="{9B338DC1-46EC-4B0B-A469-058F64B5B840}" type="presOf" srcId="{3E7BD3BA-F925-40BA-8DB9-39825907BC66}" destId="{EA86E9C2-086E-42B4-8646-E844840B12FA}" srcOrd="0" destOrd="0" presId="urn:microsoft.com/office/officeart/2005/8/layout/vList2"/>
    <dgm:cxn modelId="{F60452E1-3DBA-4B42-9512-E2A71EC10488}" type="presOf" srcId="{A8B70216-10C1-4CA2-9B6B-D421E91D491D}" destId="{407AFD00-C7B2-4247-9E7C-C2EA79D19D5F}" srcOrd="0" destOrd="6" presId="urn:microsoft.com/office/officeart/2005/8/layout/vList2"/>
    <dgm:cxn modelId="{BC8E5DF0-8939-42F8-920D-E558B607F07C}" srcId="{18C0D3E1-61E3-43A9-AEAE-81BA4FED2584}" destId="{208868D2-A7C7-4A3E-A95F-A10944FE06BB}" srcOrd="0" destOrd="0" parTransId="{D8808CF3-7D76-4044-9C2E-A9C8B8ECC507}" sibTransId="{3987EA17-8FCE-4BF2-8FF5-34C62094DF47}"/>
    <dgm:cxn modelId="{302715F1-AA3D-4C0D-81D1-0BB5324F8B10}" type="presOf" srcId="{729F5A9B-087E-4735-810B-C77C46E47FBD}" destId="{5064DCA3-81CF-4E4B-BD0D-BC44B01BA417}" srcOrd="0" destOrd="0" presId="urn:microsoft.com/office/officeart/2005/8/layout/vList2"/>
    <dgm:cxn modelId="{0F385B01-0860-4FDA-933C-778C031D3C37}" type="presParOf" srcId="{5064DCA3-81CF-4E4B-BD0D-BC44B01BA417}" destId="{8EFFEA63-A4EB-4648-9C66-3F0BF9AE823F}" srcOrd="0" destOrd="0" presId="urn:microsoft.com/office/officeart/2005/8/layout/vList2"/>
    <dgm:cxn modelId="{37E4CD05-E8DE-47DB-BCCA-9C0B88E71E8A}" type="presParOf" srcId="{5064DCA3-81CF-4E4B-BD0D-BC44B01BA417}" destId="{2C58CB5F-BC0A-4084-87CB-681D8B8B0D74}" srcOrd="1" destOrd="0" presId="urn:microsoft.com/office/officeart/2005/8/layout/vList2"/>
    <dgm:cxn modelId="{6868E372-DC69-487D-8252-4466C4AD108B}" type="presParOf" srcId="{5064DCA3-81CF-4E4B-BD0D-BC44B01BA417}" destId="{EA86E9C2-086E-42B4-8646-E844840B12FA}" srcOrd="2" destOrd="0" presId="urn:microsoft.com/office/officeart/2005/8/layout/vList2"/>
    <dgm:cxn modelId="{28C580D7-5282-494F-BA16-41CA226674CF}" type="presParOf" srcId="{5064DCA3-81CF-4E4B-BD0D-BC44B01BA417}" destId="{D0679E47-5035-4C64-B0B8-7BFF74509261}" srcOrd="3" destOrd="0" presId="urn:microsoft.com/office/officeart/2005/8/layout/vList2"/>
    <dgm:cxn modelId="{CD7E9097-35DA-413A-BF96-3A27F8B98D36}" type="presParOf" srcId="{5064DCA3-81CF-4E4B-BD0D-BC44B01BA417}" destId="{A0B0D454-0636-4C3E-9CFC-9EE65E0F358D}" srcOrd="4" destOrd="0" presId="urn:microsoft.com/office/officeart/2005/8/layout/vList2"/>
    <dgm:cxn modelId="{73CEC4F0-D7C9-4688-9745-CF323D7E4393}" type="presParOf" srcId="{5064DCA3-81CF-4E4B-BD0D-BC44B01BA417}" destId="{407AFD00-C7B2-4247-9E7C-C2EA79D19D5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096F8C7-476D-4F11-8A22-318708ABC746}"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fi-FI"/>
        </a:p>
      </dgm:t>
    </dgm:pt>
    <dgm:pt modelId="{A429BC92-C214-4282-89F8-9983E2EE1CB1}">
      <dgm:prSet/>
      <dgm:spPr/>
      <dgm:t>
        <a:bodyPr/>
        <a:lstStyle/>
        <a:p>
          <a:r>
            <a:rPr lang="fi-FI" dirty="0"/>
            <a:t>Vastuu maksuttomasta hoidosta (33 §) </a:t>
          </a:r>
        </a:p>
      </dgm:t>
    </dgm:pt>
    <dgm:pt modelId="{16E1BC3E-2A93-4FB3-9D40-ACA20FE835C4}" type="parTrans" cxnId="{5702E966-D587-4710-97B4-9179467475A8}">
      <dgm:prSet/>
      <dgm:spPr/>
      <dgm:t>
        <a:bodyPr/>
        <a:lstStyle/>
        <a:p>
          <a:endParaRPr lang="fi-FI"/>
        </a:p>
      </dgm:t>
    </dgm:pt>
    <dgm:pt modelId="{7BE38BEE-6B72-4EEA-A685-6924C7D0C574}" type="sibTrans" cxnId="{5702E966-D587-4710-97B4-9179467475A8}">
      <dgm:prSet/>
      <dgm:spPr/>
      <dgm:t>
        <a:bodyPr/>
        <a:lstStyle/>
        <a:p>
          <a:endParaRPr lang="fi-FI"/>
        </a:p>
      </dgm:t>
    </dgm:pt>
    <dgm:pt modelId="{4AD58A3A-11E4-4CF2-8287-2F5885314D95}">
      <dgm:prSet/>
      <dgm:spPr/>
      <dgm:t>
        <a:bodyPr/>
        <a:lstStyle/>
        <a:p>
          <a:r>
            <a:rPr lang="fi-FI"/>
            <a:t>Hengityskontrollit</a:t>
          </a:r>
        </a:p>
      </dgm:t>
    </dgm:pt>
    <dgm:pt modelId="{48BC1A35-F772-43CB-9EAD-F9BFBCB2ED89}" type="parTrans" cxnId="{B30BEFC4-9CFB-44F2-A4E8-A1FFDB13CCDC}">
      <dgm:prSet/>
      <dgm:spPr/>
      <dgm:t>
        <a:bodyPr/>
        <a:lstStyle/>
        <a:p>
          <a:endParaRPr lang="fi-FI"/>
        </a:p>
      </dgm:t>
    </dgm:pt>
    <dgm:pt modelId="{67325AD9-EEB6-46DD-A010-29B083FA23E2}" type="sibTrans" cxnId="{B30BEFC4-9CFB-44F2-A4E8-A1FFDB13CCDC}">
      <dgm:prSet/>
      <dgm:spPr/>
      <dgm:t>
        <a:bodyPr/>
        <a:lstStyle/>
        <a:p>
          <a:endParaRPr lang="fi-FI"/>
        </a:p>
      </dgm:t>
    </dgm:pt>
    <dgm:pt modelId="{7F85F0B0-B061-4505-BAE1-012CD5262968}">
      <dgm:prSet/>
      <dgm:spPr/>
      <dgm:t>
        <a:bodyPr/>
        <a:lstStyle/>
        <a:p>
          <a:r>
            <a:rPr lang="fi-FI"/>
            <a:t>Perussairauden hoito</a:t>
          </a:r>
        </a:p>
      </dgm:t>
    </dgm:pt>
    <dgm:pt modelId="{45A7F246-AE84-4579-8F4B-D04C1CAD1BB4}" type="parTrans" cxnId="{9556826B-C0FA-4084-8EEB-4F2BB87453F4}">
      <dgm:prSet/>
      <dgm:spPr/>
      <dgm:t>
        <a:bodyPr/>
        <a:lstStyle/>
        <a:p>
          <a:endParaRPr lang="fi-FI"/>
        </a:p>
      </dgm:t>
    </dgm:pt>
    <dgm:pt modelId="{CBFAA297-9D58-45E0-8AF8-7596D510D47A}" type="sibTrans" cxnId="{9556826B-C0FA-4084-8EEB-4F2BB87453F4}">
      <dgm:prSet/>
      <dgm:spPr/>
      <dgm:t>
        <a:bodyPr/>
        <a:lstStyle/>
        <a:p>
          <a:endParaRPr lang="fi-FI"/>
        </a:p>
      </dgm:t>
    </dgm:pt>
    <dgm:pt modelId="{434A184B-256E-42B4-829C-30D7F1E2C3E1}">
      <dgm:prSet/>
      <dgm:spPr/>
      <dgm:t>
        <a:bodyPr/>
        <a:lstStyle/>
        <a:p>
          <a:r>
            <a:rPr lang="fi-FI"/>
            <a:t>Muu terveyden- ja sairaanhoito </a:t>
          </a:r>
        </a:p>
      </dgm:t>
    </dgm:pt>
    <dgm:pt modelId="{E02EE464-C3A0-4D83-9EA5-C636FEFFC886}" type="parTrans" cxnId="{1AA7DE24-BC82-4B9E-BBB1-F99A9E9ED243}">
      <dgm:prSet/>
      <dgm:spPr/>
      <dgm:t>
        <a:bodyPr/>
        <a:lstStyle/>
        <a:p>
          <a:endParaRPr lang="fi-FI"/>
        </a:p>
      </dgm:t>
    </dgm:pt>
    <dgm:pt modelId="{0C76C59A-888F-4DB5-B6B0-F48D08F435D7}" type="sibTrans" cxnId="{1AA7DE24-BC82-4B9E-BBB1-F99A9E9ED243}">
      <dgm:prSet/>
      <dgm:spPr/>
      <dgm:t>
        <a:bodyPr/>
        <a:lstStyle/>
        <a:p>
          <a:endParaRPr lang="fi-FI"/>
        </a:p>
      </dgm:t>
    </dgm:pt>
    <dgm:pt modelId="{984F5E48-0B1D-4224-95F6-5CBB2D3BD736}">
      <dgm:prSet/>
      <dgm:spPr/>
      <dgm:t>
        <a:bodyPr/>
        <a:lstStyle/>
        <a:p>
          <a:r>
            <a:rPr lang="fi-FI"/>
            <a:t>Kotona tarvittavien lääkkeiden ja korvattavien perusvoiteiden reseptit</a:t>
          </a:r>
        </a:p>
      </dgm:t>
    </dgm:pt>
    <dgm:pt modelId="{84401EBD-0051-40F7-9261-35DB03CEC04E}" type="parTrans" cxnId="{546007F7-AA1E-4748-BB9F-722082ACF562}">
      <dgm:prSet/>
      <dgm:spPr/>
      <dgm:t>
        <a:bodyPr/>
        <a:lstStyle/>
        <a:p>
          <a:endParaRPr lang="fi-FI"/>
        </a:p>
      </dgm:t>
    </dgm:pt>
    <dgm:pt modelId="{BE09A3B6-A119-45B1-9639-C341778949CA}" type="sibTrans" cxnId="{546007F7-AA1E-4748-BB9F-722082ACF562}">
      <dgm:prSet/>
      <dgm:spPr/>
      <dgm:t>
        <a:bodyPr/>
        <a:lstStyle/>
        <a:p>
          <a:endParaRPr lang="fi-FI"/>
        </a:p>
      </dgm:t>
    </dgm:pt>
    <dgm:pt modelId="{FA4389E7-9DFF-43BB-A09E-FC8B323C2F5D}">
      <dgm:prSet/>
      <dgm:spPr/>
      <dgm:t>
        <a:bodyPr/>
        <a:lstStyle/>
        <a:p>
          <a:r>
            <a:rPr lang="fi-FI"/>
            <a:t>Ravintovalmisteet sekä lääke- ja ravintopumput ynnä </a:t>
          </a:r>
          <a:r>
            <a:rPr lang="fi-FI" err="1"/>
            <a:t>nebulisaattorit</a:t>
          </a:r>
          <a:endParaRPr lang="fi-FI"/>
        </a:p>
      </dgm:t>
    </dgm:pt>
    <dgm:pt modelId="{AB5FB3FA-7FFF-4C38-9FCA-D7544D6FD989}" type="parTrans" cxnId="{DD6EE5D0-2BEA-4FB4-9C63-28EAF92EBB97}">
      <dgm:prSet/>
      <dgm:spPr/>
      <dgm:t>
        <a:bodyPr/>
        <a:lstStyle/>
        <a:p>
          <a:endParaRPr lang="fi-FI"/>
        </a:p>
      </dgm:t>
    </dgm:pt>
    <dgm:pt modelId="{2A61FEF7-6404-4A17-A852-8789C706EEAB}" type="sibTrans" cxnId="{DD6EE5D0-2BEA-4FB4-9C63-28EAF92EBB97}">
      <dgm:prSet/>
      <dgm:spPr/>
      <dgm:t>
        <a:bodyPr/>
        <a:lstStyle/>
        <a:p>
          <a:endParaRPr lang="fi-FI"/>
        </a:p>
      </dgm:t>
    </dgm:pt>
    <dgm:pt modelId="{9CD02751-E100-4DD5-B7B3-5DBA359F0F3B}">
      <dgm:prSet/>
      <dgm:spPr/>
      <dgm:t>
        <a:bodyPr/>
        <a:lstStyle/>
        <a:p>
          <a:r>
            <a:rPr lang="fi-FI" dirty="0"/>
            <a:t>Lähetteet ja maksusitoumukset mm. fysioterapia (kuntoutus)</a:t>
          </a:r>
        </a:p>
      </dgm:t>
    </dgm:pt>
    <dgm:pt modelId="{1365DA5D-486C-44A1-AD74-502F15A33F4F}" type="parTrans" cxnId="{03996D95-7FB1-4EBC-A7D5-72EFF0734CDD}">
      <dgm:prSet/>
      <dgm:spPr/>
      <dgm:t>
        <a:bodyPr/>
        <a:lstStyle/>
        <a:p>
          <a:endParaRPr lang="fi-FI"/>
        </a:p>
      </dgm:t>
    </dgm:pt>
    <dgm:pt modelId="{7CAFF678-1074-4C80-A241-713B1518E48E}" type="sibTrans" cxnId="{03996D95-7FB1-4EBC-A7D5-72EFF0734CDD}">
      <dgm:prSet/>
      <dgm:spPr/>
      <dgm:t>
        <a:bodyPr/>
        <a:lstStyle/>
        <a:p>
          <a:endParaRPr lang="fi-FI"/>
        </a:p>
      </dgm:t>
    </dgm:pt>
    <dgm:pt modelId="{85A1B7CE-9177-4132-B65F-CB55F7EFE97A}">
      <dgm:prSet/>
      <dgm:spPr/>
      <dgm:t>
        <a:bodyPr/>
        <a:lstStyle/>
        <a:p>
          <a:r>
            <a:rPr lang="fi-FI"/>
            <a:t>Vamman edellyttämät yksilölliset tarvikkeet( esim. liukuliina, tukityynyt, hoidolliset tukisukat, kompressiotarvikkeet, erityisvalmisteiset kengät, asentotuet ja –lastat)</a:t>
          </a:r>
        </a:p>
      </dgm:t>
    </dgm:pt>
    <dgm:pt modelId="{A25D537C-E5E4-41AA-BE9D-B266BEEA8452}" type="parTrans" cxnId="{663826E6-A6DB-41FB-B140-C8D2BA91AAC9}">
      <dgm:prSet/>
      <dgm:spPr/>
      <dgm:t>
        <a:bodyPr/>
        <a:lstStyle/>
        <a:p>
          <a:endParaRPr lang="fi-FI"/>
        </a:p>
      </dgm:t>
    </dgm:pt>
    <dgm:pt modelId="{3FEA16C9-4864-4DA4-8B4B-E6D900237296}" type="sibTrans" cxnId="{663826E6-A6DB-41FB-B140-C8D2BA91AAC9}">
      <dgm:prSet/>
      <dgm:spPr/>
      <dgm:t>
        <a:bodyPr/>
        <a:lstStyle/>
        <a:p>
          <a:endParaRPr lang="fi-FI"/>
        </a:p>
      </dgm:t>
    </dgm:pt>
    <dgm:pt modelId="{CCDE7216-675A-43BA-A91F-49967B2899BC}">
      <dgm:prSet/>
      <dgm:spPr/>
      <dgm:t>
        <a:bodyPr/>
        <a:lstStyle/>
        <a:p>
          <a:r>
            <a:rPr lang="fi-FI" b="1"/>
            <a:t>Matkat hoitoon</a:t>
          </a:r>
        </a:p>
      </dgm:t>
    </dgm:pt>
    <dgm:pt modelId="{CF3AD31F-2775-456D-A58E-13ED6CF93318}" type="parTrans" cxnId="{9330BE02-0792-4084-B96A-4FB541FF59B7}">
      <dgm:prSet/>
      <dgm:spPr/>
      <dgm:t>
        <a:bodyPr/>
        <a:lstStyle/>
        <a:p>
          <a:endParaRPr lang="fi-FI"/>
        </a:p>
      </dgm:t>
    </dgm:pt>
    <dgm:pt modelId="{0E7ECA69-C8D1-46E8-B15D-6D032BF2BDD2}" type="sibTrans" cxnId="{9330BE02-0792-4084-B96A-4FB541FF59B7}">
      <dgm:prSet/>
      <dgm:spPr/>
      <dgm:t>
        <a:bodyPr/>
        <a:lstStyle/>
        <a:p>
          <a:endParaRPr lang="fi-FI"/>
        </a:p>
      </dgm:t>
    </dgm:pt>
    <dgm:pt modelId="{EA8F94E8-69D6-44B1-9871-D50C28DAEB46}">
      <dgm:prSet/>
      <dgm:spPr>
        <a:solidFill>
          <a:srgbClr val="CCCCFF"/>
        </a:solidFill>
        <a:ln>
          <a:solidFill>
            <a:srgbClr val="66CCFF"/>
          </a:solidFill>
        </a:ln>
      </dgm:spPr>
      <dgm:t>
        <a:bodyPr/>
        <a:lstStyle/>
        <a:p>
          <a:r>
            <a:rPr lang="fi-FI"/>
            <a:t>Vastuu apuvälineistä </a:t>
          </a:r>
        </a:p>
      </dgm:t>
    </dgm:pt>
    <dgm:pt modelId="{E31E89F1-2E35-4004-9EB1-A0B6FCA04F3C}" type="parTrans" cxnId="{FA535F36-3BA2-4E6A-8E28-51CA532EE500}">
      <dgm:prSet/>
      <dgm:spPr/>
      <dgm:t>
        <a:bodyPr/>
        <a:lstStyle/>
        <a:p>
          <a:endParaRPr lang="fi-FI"/>
        </a:p>
      </dgm:t>
    </dgm:pt>
    <dgm:pt modelId="{5F2F3184-F356-45B8-880C-CCB0809D9695}" type="sibTrans" cxnId="{FA535F36-3BA2-4E6A-8E28-51CA532EE500}">
      <dgm:prSet/>
      <dgm:spPr/>
      <dgm:t>
        <a:bodyPr/>
        <a:lstStyle/>
        <a:p>
          <a:endParaRPr lang="fi-FI"/>
        </a:p>
      </dgm:t>
    </dgm:pt>
    <dgm:pt modelId="{A951D361-EFAA-4A28-9DA6-DCF824F6E727}">
      <dgm:prSet/>
      <dgm:spPr/>
      <dgm:t>
        <a:bodyPr/>
        <a:lstStyle/>
        <a:p>
          <a:r>
            <a:rPr lang="fi-FI"/>
            <a:t>Sähköpyörätuoli</a:t>
          </a:r>
        </a:p>
      </dgm:t>
    </dgm:pt>
    <dgm:pt modelId="{3617DF2B-FB58-4DFD-A589-774061F93CF2}" type="parTrans" cxnId="{39A074B8-279B-4553-93D0-54FEAD02B83F}">
      <dgm:prSet/>
      <dgm:spPr/>
      <dgm:t>
        <a:bodyPr/>
        <a:lstStyle/>
        <a:p>
          <a:endParaRPr lang="fi-FI"/>
        </a:p>
      </dgm:t>
    </dgm:pt>
    <dgm:pt modelId="{BB696652-77D3-49DB-8807-A23779901F5A}" type="sibTrans" cxnId="{39A074B8-279B-4553-93D0-54FEAD02B83F}">
      <dgm:prSet/>
      <dgm:spPr/>
      <dgm:t>
        <a:bodyPr/>
        <a:lstStyle/>
        <a:p>
          <a:endParaRPr lang="fi-FI"/>
        </a:p>
      </dgm:t>
    </dgm:pt>
    <dgm:pt modelId="{DE27B73E-A2C4-4E16-8DE2-FE195337C32B}">
      <dgm:prSet/>
      <dgm:spPr/>
      <dgm:t>
        <a:bodyPr/>
        <a:lstStyle/>
        <a:p>
          <a:r>
            <a:rPr lang="fi-FI"/>
            <a:t>Tavallinen pyörätuoli</a:t>
          </a:r>
        </a:p>
      </dgm:t>
    </dgm:pt>
    <dgm:pt modelId="{CA4DBFB8-6488-4CF9-B481-421C1BF76AA8}" type="parTrans" cxnId="{E050C4C0-D033-4631-9CA1-1912C093668C}">
      <dgm:prSet/>
      <dgm:spPr/>
      <dgm:t>
        <a:bodyPr/>
        <a:lstStyle/>
        <a:p>
          <a:endParaRPr lang="fi-FI"/>
        </a:p>
      </dgm:t>
    </dgm:pt>
    <dgm:pt modelId="{0EC00085-6120-4D4C-B491-D18E142B4D54}" type="sibTrans" cxnId="{E050C4C0-D033-4631-9CA1-1912C093668C}">
      <dgm:prSet/>
      <dgm:spPr/>
      <dgm:t>
        <a:bodyPr/>
        <a:lstStyle/>
        <a:p>
          <a:endParaRPr lang="fi-FI"/>
        </a:p>
      </dgm:t>
    </dgm:pt>
    <dgm:pt modelId="{594460BF-6384-4958-AF9B-4DCD4CD22AA1}">
      <dgm:prSet/>
      <dgm:spPr/>
      <dgm:t>
        <a:bodyPr/>
        <a:lstStyle/>
        <a:p>
          <a:r>
            <a:rPr lang="fi-FI"/>
            <a:t>Nostin</a:t>
          </a:r>
        </a:p>
      </dgm:t>
    </dgm:pt>
    <dgm:pt modelId="{03288065-A566-4AE9-9488-65446D6B8B5D}" type="parTrans" cxnId="{FB797F91-5628-44A8-8E4B-6B6E8AF24481}">
      <dgm:prSet/>
      <dgm:spPr/>
      <dgm:t>
        <a:bodyPr/>
        <a:lstStyle/>
        <a:p>
          <a:endParaRPr lang="fi-FI"/>
        </a:p>
      </dgm:t>
    </dgm:pt>
    <dgm:pt modelId="{A4CBAB66-442E-4CA0-8A30-06F6A1126DA6}" type="sibTrans" cxnId="{FB797F91-5628-44A8-8E4B-6B6E8AF24481}">
      <dgm:prSet/>
      <dgm:spPr/>
      <dgm:t>
        <a:bodyPr/>
        <a:lstStyle/>
        <a:p>
          <a:endParaRPr lang="fi-FI"/>
        </a:p>
      </dgm:t>
    </dgm:pt>
    <dgm:pt modelId="{8F985F1B-20AB-4825-9284-2B34AB2AF47C}">
      <dgm:prSet/>
      <dgm:spPr/>
      <dgm:t>
        <a:bodyPr/>
        <a:lstStyle/>
        <a:p>
          <a:r>
            <a:rPr lang="fi-FI"/>
            <a:t>Säädettävä sänky</a:t>
          </a:r>
        </a:p>
      </dgm:t>
    </dgm:pt>
    <dgm:pt modelId="{50C3187E-9C48-4DD9-B26B-B101427DB42C}" type="parTrans" cxnId="{C7DFDD8A-7AFC-46C1-8EAB-4B173A534595}">
      <dgm:prSet/>
      <dgm:spPr/>
      <dgm:t>
        <a:bodyPr/>
        <a:lstStyle/>
        <a:p>
          <a:endParaRPr lang="fi-FI"/>
        </a:p>
      </dgm:t>
    </dgm:pt>
    <dgm:pt modelId="{289274C5-D242-4D58-B5D0-73B707BFEA1B}" type="sibTrans" cxnId="{C7DFDD8A-7AFC-46C1-8EAB-4B173A534595}">
      <dgm:prSet/>
      <dgm:spPr/>
      <dgm:t>
        <a:bodyPr/>
        <a:lstStyle/>
        <a:p>
          <a:endParaRPr lang="fi-FI"/>
        </a:p>
      </dgm:t>
    </dgm:pt>
    <dgm:pt modelId="{BFAF5F10-3ED2-4A9D-8617-BE40E102A18E}">
      <dgm:prSet/>
      <dgm:spPr/>
      <dgm:t>
        <a:bodyPr/>
        <a:lstStyle/>
        <a:p>
          <a:r>
            <a:rPr lang="fi-FI"/>
            <a:t>Painehaavapatja</a:t>
          </a:r>
        </a:p>
      </dgm:t>
    </dgm:pt>
    <dgm:pt modelId="{FEC6A77D-079F-4098-82E4-AC5EB12AE7B4}" type="parTrans" cxnId="{D0E0589F-8313-42DF-B983-B1EEB2460547}">
      <dgm:prSet/>
      <dgm:spPr/>
      <dgm:t>
        <a:bodyPr/>
        <a:lstStyle/>
        <a:p>
          <a:endParaRPr lang="fi-FI"/>
        </a:p>
      </dgm:t>
    </dgm:pt>
    <dgm:pt modelId="{EB7BF651-BDA3-47F1-815D-C88B81A916AD}" type="sibTrans" cxnId="{D0E0589F-8313-42DF-B983-B1EEB2460547}">
      <dgm:prSet/>
      <dgm:spPr/>
      <dgm:t>
        <a:bodyPr/>
        <a:lstStyle/>
        <a:p>
          <a:endParaRPr lang="fi-FI"/>
        </a:p>
      </dgm:t>
    </dgm:pt>
    <dgm:pt modelId="{C69DB0D5-A8BD-44D3-972D-B36B37B0EADE}">
      <dgm:prSet/>
      <dgm:spPr/>
      <dgm:t>
        <a:bodyPr/>
        <a:lstStyle/>
        <a:p>
          <a:r>
            <a:rPr lang="fi-FI"/>
            <a:t>Seisomatelineet</a:t>
          </a:r>
        </a:p>
      </dgm:t>
    </dgm:pt>
    <dgm:pt modelId="{266788B8-D652-447A-BC46-2A926C2B2EBC}" type="parTrans" cxnId="{18AD918C-2013-44E0-8F41-46DB88256629}">
      <dgm:prSet/>
      <dgm:spPr/>
      <dgm:t>
        <a:bodyPr/>
        <a:lstStyle/>
        <a:p>
          <a:endParaRPr lang="fi-FI"/>
        </a:p>
      </dgm:t>
    </dgm:pt>
    <dgm:pt modelId="{490007E8-9ACF-4CEE-863B-C4F5A4B14E15}" type="sibTrans" cxnId="{18AD918C-2013-44E0-8F41-46DB88256629}">
      <dgm:prSet/>
      <dgm:spPr/>
      <dgm:t>
        <a:bodyPr/>
        <a:lstStyle/>
        <a:p>
          <a:endParaRPr lang="fi-FI"/>
        </a:p>
      </dgm:t>
    </dgm:pt>
    <dgm:pt modelId="{DBABA1F9-5D38-4F97-95FD-3BF6E0822AE2}">
      <dgm:prSet/>
      <dgm:spPr/>
      <dgm:t>
        <a:bodyPr/>
        <a:lstStyle/>
        <a:p>
          <a:r>
            <a:rPr lang="fi-FI"/>
            <a:t>Sairaalapöytä</a:t>
          </a:r>
        </a:p>
      </dgm:t>
    </dgm:pt>
    <dgm:pt modelId="{D89EDD06-1B58-4AA2-A157-BBFAED2D1553}" type="parTrans" cxnId="{6FB169CD-236B-450E-B6B1-C2CC55CCE489}">
      <dgm:prSet/>
      <dgm:spPr/>
      <dgm:t>
        <a:bodyPr/>
        <a:lstStyle/>
        <a:p>
          <a:endParaRPr lang="fi-FI"/>
        </a:p>
      </dgm:t>
    </dgm:pt>
    <dgm:pt modelId="{EB54629A-7071-499B-BAFF-A4677454BD69}" type="sibTrans" cxnId="{6FB169CD-236B-450E-B6B1-C2CC55CCE489}">
      <dgm:prSet/>
      <dgm:spPr/>
      <dgm:t>
        <a:bodyPr/>
        <a:lstStyle/>
        <a:p>
          <a:endParaRPr lang="fi-FI"/>
        </a:p>
      </dgm:t>
    </dgm:pt>
    <dgm:pt modelId="{9114B057-AF5B-4816-83D5-44FB934851DA}">
      <dgm:prSet/>
      <dgm:spPr/>
      <dgm:t>
        <a:bodyPr/>
        <a:lstStyle/>
        <a:p>
          <a:r>
            <a:rPr lang="fi-FI"/>
            <a:t>Suihkutuoli ja muut peseytymiseen tarvittavat apuvälineet</a:t>
          </a:r>
        </a:p>
      </dgm:t>
    </dgm:pt>
    <dgm:pt modelId="{B53AC373-B506-4FD9-9170-D72A93605884}" type="parTrans" cxnId="{59DD47F5-831C-4A2E-98D7-D8DFC142C7EC}">
      <dgm:prSet/>
      <dgm:spPr/>
      <dgm:t>
        <a:bodyPr/>
        <a:lstStyle/>
        <a:p>
          <a:endParaRPr lang="fi-FI"/>
        </a:p>
      </dgm:t>
    </dgm:pt>
    <dgm:pt modelId="{5EC2F26A-0FD1-4241-8396-54F4760B13AF}" type="sibTrans" cxnId="{59DD47F5-831C-4A2E-98D7-D8DFC142C7EC}">
      <dgm:prSet/>
      <dgm:spPr/>
      <dgm:t>
        <a:bodyPr/>
        <a:lstStyle/>
        <a:p>
          <a:endParaRPr lang="fi-FI"/>
        </a:p>
      </dgm:t>
    </dgm:pt>
    <dgm:pt modelId="{8ED10C49-0747-43EF-98F5-BC956E943CC4}">
      <dgm:prSet/>
      <dgm:spPr/>
      <dgm:t>
        <a:bodyPr/>
        <a:lstStyle/>
        <a:p>
          <a:r>
            <a:rPr lang="fi-FI"/>
            <a:t>Wc-koroke ja alusastiat</a:t>
          </a:r>
        </a:p>
      </dgm:t>
    </dgm:pt>
    <dgm:pt modelId="{A4FC9E88-C1BF-48F3-8361-A3A575BFB42A}" type="parTrans" cxnId="{EBD3C918-6F05-4DA8-A05F-9BF5BCF6E937}">
      <dgm:prSet/>
      <dgm:spPr/>
      <dgm:t>
        <a:bodyPr/>
        <a:lstStyle/>
        <a:p>
          <a:endParaRPr lang="fi-FI"/>
        </a:p>
      </dgm:t>
    </dgm:pt>
    <dgm:pt modelId="{EF725EB8-82AB-426B-A55C-F0E880D2DC3E}" type="sibTrans" cxnId="{EBD3C918-6F05-4DA8-A05F-9BF5BCF6E937}">
      <dgm:prSet/>
      <dgm:spPr/>
      <dgm:t>
        <a:bodyPr/>
        <a:lstStyle/>
        <a:p>
          <a:endParaRPr lang="fi-FI"/>
        </a:p>
      </dgm:t>
    </dgm:pt>
    <dgm:pt modelId="{58DD438A-CE11-4DBB-B55F-CEC7E50CED74}">
      <dgm:prSet/>
      <dgm:spPr>
        <a:solidFill>
          <a:srgbClr val="CC99FF"/>
        </a:solidFill>
      </dgm:spPr>
      <dgm:t>
        <a:bodyPr/>
        <a:lstStyle/>
        <a:p>
          <a:r>
            <a:rPr lang="fi-FI"/>
            <a:t>Vastuu työntekijöiden (myös henkilökohtaisten avustajien) ja hengityslaitteen käyttäjän perehdyttämisestä hengityslaitteen ja muiden laitteiden käyttöön ja kotihuoltoon sekä </a:t>
          </a:r>
          <a:r>
            <a:rPr lang="fi-FI" err="1"/>
            <a:t>trakeostomian</a:t>
          </a:r>
          <a:r>
            <a:rPr lang="fi-FI"/>
            <a:t> kotihoitoon (33 §)</a:t>
          </a:r>
        </a:p>
      </dgm:t>
    </dgm:pt>
    <dgm:pt modelId="{670E5C00-01A5-4CEE-B568-740D0E12309D}" type="parTrans" cxnId="{52571C24-FC7B-496C-A800-F84B3BF7615E}">
      <dgm:prSet/>
      <dgm:spPr/>
      <dgm:t>
        <a:bodyPr/>
        <a:lstStyle/>
        <a:p>
          <a:endParaRPr lang="fi-FI"/>
        </a:p>
      </dgm:t>
    </dgm:pt>
    <dgm:pt modelId="{6FEEB809-9E2F-474D-B722-022FC563159E}" type="sibTrans" cxnId="{52571C24-FC7B-496C-A800-F84B3BF7615E}">
      <dgm:prSet/>
      <dgm:spPr/>
      <dgm:t>
        <a:bodyPr/>
        <a:lstStyle/>
        <a:p>
          <a:endParaRPr lang="fi-FI"/>
        </a:p>
      </dgm:t>
    </dgm:pt>
    <dgm:pt modelId="{4961F682-26F0-485B-8F22-4E1E75D36128}">
      <dgm:prSet/>
      <dgm:spPr/>
      <dgm:t>
        <a:bodyPr/>
        <a:lstStyle/>
        <a:p>
          <a:r>
            <a:rPr lang="fi-FI"/>
            <a:t>Vamman aiheuttamien terveysongelmien hoitotarvikkeet (esim. painevaurion hoitotarvikkeet)</a:t>
          </a:r>
        </a:p>
      </dgm:t>
    </dgm:pt>
    <dgm:pt modelId="{51AB3F44-3CE5-4BC2-B11D-364648A4C050}" type="parTrans" cxnId="{E6162564-2DD8-48FA-8047-0A92F06E24A7}">
      <dgm:prSet/>
      <dgm:spPr/>
      <dgm:t>
        <a:bodyPr/>
        <a:lstStyle/>
        <a:p>
          <a:endParaRPr lang="fi-FI"/>
        </a:p>
      </dgm:t>
    </dgm:pt>
    <dgm:pt modelId="{A320FE73-790B-4383-B168-C79A1CCDA79A}" type="sibTrans" cxnId="{E6162564-2DD8-48FA-8047-0A92F06E24A7}">
      <dgm:prSet/>
      <dgm:spPr/>
      <dgm:t>
        <a:bodyPr/>
        <a:lstStyle/>
        <a:p>
          <a:endParaRPr lang="fi-FI"/>
        </a:p>
      </dgm:t>
    </dgm:pt>
    <dgm:pt modelId="{9B2A03D3-E74D-41D3-BC9E-E85A57540EAB}" type="pres">
      <dgm:prSet presAssocID="{5096F8C7-476D-4F11-8A22-318708ABC746}" presName="linear" presStyleCnt="0">
        <dgm:presLayoutVars>
          <dgm:animLvl val="lvl"/>
          <dgm:resizeHandles val="exact"/>
        </dgm:presLayoutVars>
      </dgm:prSet>
      <dgm:spPr/>
    </dgm:pt>
    <dgm:pt modelId="{EB42C86B-6BCF-4C0A-B6FE-C86F6F01D9E7}" type="pres">
      <dgm:prSet presAssocID="{A429BC92-C214-4282-89F8-9983E2EE1CB1}" presName="parentText" presStyleLbl="node1" presStyleIdx="0" presStyleCnt="3">
        <dgm:presLayoutVars>
          <dgm:chMax val="0"/>
          <dgm:bulletEnabled val="1"/>
        </dgm:presLayoutVars>
      </dgm:prSet>
      <dgm:spPr/>
    </dgm:pt>
    <dgm:pt modelId="{8197C800-C10C-4B70-AB86-C10202F0A276}" type="pres">
      <dgm:prSet presAssocID="{A429BC92-C214-4282-89F8-9983E2EE1CB1}" presName="childText" presStyleLbl="revTx" presStyleIdx="0" presStyleCnt="2">
        <dgm:presLayoutVars>
          <dgm:bulletEnabled val="1"/>
        </dgm:presLayoutVars>
      </dgm:prSet>
      <dgm:spPr/>
    </dgm:pt>
    <dgm:pt modelId="{A046EBA9-956F-458C-BF55-9A1CEDDA4213}" type="pres">
      <dgm:prSet presAssocID="{EA8F94E8-69D6-44B1-9871-D50C28DAEB46}" presName="parentText" presStyleLbl="node1" presStyleIdx="1" presStyleCnt="3">
        <dgm:presLayoutVars>
          <dgm:chMax val="0"/>
          <dgm:bulletEnabled val="1"/>
        </dgm:presLayoutVars>
      </dgm:prSet>
      <dgm:spPr/>
    </dgm:pt>
    <dgm:pt modelId="{457A15FF-814A-453F-851E-3BF8CB415116}" type="pres">
      <dgm:prSet presAssocID="{EA8F94E8-69D6-44B1-9871-D50C28DAEB46}" presName="childText" presStyleLbl="revTx" presStyleIdx="1" presStyleCnt="2">
        <dgm:presLayoutVars>
          <dgm:bulletEnabled val="1"/>
        </dgm:presLayoutVars>
      </dgm:prSet>
      <dgm:spPr/>
    </dgm:pt>
    <dgm:pt modelId="{FF4AFFBF-BEC5-42BC-913F-8585B0096EB4}" type="pres">
      <dgm:prSet presAssocID="{58DD438A-CE11-4DBB-B55F-CEC7E50CED74}" presName="parentText" presStyleLbl="node1" presStyleIdx="2" presStyleCnt="3">
        <dgm:presLayoutVars>
          <dgm:chMax val="0"/>
          <dgm:bulletEnabled val="1"/>
        </dgm:presLayoutVars>
      </dgm:prSet>
      <dgm:spPr/>
    </dgm:pt>
  </dgm:ptLst>
  <dgm:cxnLst>
    <dgm:cxn modelId="{9330BE02-0792-4084-B96A-4FB541FF59B7}" srcId="{A429BC92-C214-4282-89F8-9983E2EE1CB1}" destId="{CCDE7216-675A-43BA-A91F-49967B2899BC}" srcOrd="8" destOrd="0" parTransId="{CF3AD31F-2775-456D-A58E-13ED6CF93318}" sibTransId="{0E7ECA69-C8D1-46E8-B15D-6D032BF2BDD2}"/>
    <dgm:cxn modelId="{EBD3C918-6F05-4DA8-A05F-9BF5BCF6E937}" srcId="{EA8F94E8-69D6-44B1-9871-D50C28DAEB46}" destId="{8ED10C49-0747-43EF-98F5-BC956E943CC4}" srcOrd="8" destOrd="0" parTransId="{A4FC9E88-C1BF-48F3-8361-A3A575BFB42A}" sibTransId="{EF725EB8-82AB-426B-A55C-F0E880D2DC3E}"/>
    <dgm:cxn modelId="{52571C24-FC7B-496C-A800-F84B3BF7615E}" srcId="{5096F8C7-476D-4F11-8A22-318708ABC746}" destId="{58DD438A-CE11-4DBB-B55F-CEC7E50CED74}" srcOrd="2" destOrd="0" parTransId="{670E5C00-01A5-4CEE-B568-740D0E12309D}" sibTransId="{6FEEB809-9E2F-474D-B722-022FC563159E}"/>
    <dgm:cxn modelId="{1AA7DE24-BC82-4B9E-BBB1-F99A9E9ED243}" srcId="{A429BC92-C214-4282-89F8-9983E2EE1CB1}" destId="{434A184B-256E-42B4-829C-30D7F1E2C3E1}" srcOrd="2" destOrd="0" parTransId="{E02EE464-C3A0-4D83-9EA5-C636FEFFC886}" sibTransId="{0C76C59A-888F-4DB5-B6B0-F48D08F435D7}"/>
    <dgm:cxn modelId="{8F2A3325-8F81-4867-8668-C5631D0B6A79}" type="presOf" srcId="{FA4389E7-9DFF-43BB-A09E-FC8B323C2F5D}" destId="{8197C800-C10C-4B70-AB86-C10202F0A276}" srcOrd="0" destOrd="4" presId="urn:microsoft.com/office/officeart/2005/8/layout/vList2"/>
    <dgm:cxn modelId="{5FD6F225-F429-49A8-98A6-2C5E2D67D155}" type="presOf" srcId="{4AD58A3A-11E4-4CF2-8287-2F5885314D95}" destId="{8197C800-C10C-4B70-AB86-C10202F0A276}" srcOrd="0" destOrd="0" presId="urn:microsoft.com/office/officeart/2005/8/layout/vList2"/>
    <dgm:cxn modelId="{8C5FD62A-557C-4806-A600-7F13869CC711}" type="presOf" srcId="{594460BF-6384-4958-AF9B-4DCD4CD22AA1}" destId="{457A15FF-814A-453F-851E-3BF8CB415116}" srcOrd="0" destOrd="2" presId="urn:microsoft.com/office/officeart/2005/8/layout/vList2"/>
    <dgm:cxn modelId="{E5DB4830-2C2B-483D-BA4F-E9CDC81AD03E}" type="presOf" srcId="{58DD438A-CE11-4DBB-B55F-CEC7E50CED74}" destId="{FF4AFFBF-BEC5-42BC-913F-8585B0096EB4}" srcOrd="0" destOrd="0" presId="urn:microsoft.com/office/officeart/2005/8/layout/vList2"/>
    <dgm:cxn modelId="{02C71633-2BFB-4C6B-BF8D-3ECB1098C942}" type="presOf" srcId="{A951D361-EFAA-4A28-9DA6-DCF824F6E727}" destId="{457A15FF-814A-453F-851E-3BF8CB415116}" srcOrd="0" destOrd="0" presId="urn:microsoft.com/office/officeart/2005/8/layout/vList2"/>
    <dgm:cxn modelId="{5907A134-38F9-4C8B-AF2F-49D89607F106}" type="presOf" srcId="{EA8F94E8-69D6-44B1-9871-D50C28DAEB46}" destId="{A046EBA9-956F-458C-BF55-9A1CEDDA4213}" srcOrd="0" destOrd="0" presId="urn:microsoft.com/office/officeart/2005/8/layout/vList2"/>
    <dgm:cxn modelId="{FA535F36-3BA2-4E6A-8E28-51CA532EE500}" srcId="{5096F8C7-476D-4F11-8A22-318708ABC746}" destId="{EA8F94E8-69D6-44B1-9871-D50C28DAEB46}" srcOrd="1" destOrd="0" parTransId="{E31E89F1-2E35-4004-9EB1-A0B6FCA04F3C}" sibTransId="{5F2F3184-F356-45B8-880C-CCB0809D9695}"/>
    <dgm:cxn modelId="{E6162564-2DD8-48FA-8047-0A92F06E24A7}" srcId="{A429BC92-C214-4282-89F8-9983E2EE1CB1}" destId="{4961F682-26F0-485B-8F22-4E1E75D36128}" srcOrd="7" destOrd="0" parTransId="{51AB3F44-3CE5-4BC2-B11D-364648A4C050}" sibTransId="{A320FE73-790B-4383-B168-C79A1CCDA79A}"/>
    <dgm:cxn modelId="{5702E966-D587-4710-97B4-9179467475A8}" srcId="{5096F8C7-476D-4F11-8A22-318708ABC746}" destId="{A429BC92-C214-4282-89F8-9983E2EE1CB1}" srcOrd="0" destOrd="0" parTransId="{16E1BC3E-2A93-4FB3-9D40-ACA20FE835C4}" sibTransId="{7BE38BEE-6B72-4EEA-A685-6924C7D0C574}"/>
    <dgm:cxn modelId="{0EF2396B-B727-4944-96C2-21531D69A013}" type="presOf" srcId="{8ED10C49-0747-43EF-98F5-BC956E943CC4}" destId="{457A15FF-814A-453F-851E-3BF8CB415116}" srcOrd="0" destOrd="8" presId="urn:microsoft.com/office/officeart/2005/8/layout/vList2"/>
    <dgm:cxn modelId="{34F67D6B-1B7E-4580-BB1D-665781529D0A}" type="presOf" srcId="{8F985F1B-20AB-4825-9284-2B34AB2AF47C}" destId="{457A15FF-814A-453F-851E-3BF8CB415116}" srcOrd="0" destOrd="3" presId="urn:microsoft.com/office/officeart/2005/8/layout/vList2"/>
    <dgm:cxn modelId="{9556826B-C0FA-4084-8EEB-4F2BB87453F4}" srcId="{A429BC92-C214-4282-89F8-9983E2EE1CB1}" destId="{7F85F0B0-B061-4505-BAE1-012CD5262968}" srcOrd="1" destOrd="0" parTransId="{45A7F246-AE84-4579-8F4B-D04C1CAD1BB4}" sibTransId="{CBFAA297-9D58-45E0-8AF8-7596D510D47A}"/>
    <dgm:cxn modelId="{699FC86B-D936-431B-9899-154548891464}" type="presOf" srcId="{DBABA1F9-5D38-4F97-95FD-3BF6E0822AE2}" destId="{457A15FF-814A-453F-851E-3BF8CB415116}" srcOrd="0" destOrd="6" presId="urn:microsoft.com/office/officeart/2005/8/layout/vList2"/>
    <dgm:cxn modelId="{60DD1775-FB26-4B6D-BEEB-8509A978CE4A}" type="presOf" srcId="{A429BC92-C214-4282-89F8-9983E2EE1CB1}" destId="{EB42C86B-6BCF-4C0A-B6FE-C86F6F01D9E7}" srcOrd="0" destOrd="0" presId="urn:microsoft.com/office/officeart/2005/8/layout/vList2"/>
    <dgm:cxn modelId="{B1192476-C388-4889-B8C3-1F0873704405}" type="presOf" srcId="{434A184B-256E-42B4-829C-30D7F1E2C3E1}" destId="{8197C800-C10C-4B70-AB86-C10202F0A276}" srcOrd="0" destOrd="2" presId="urn:microsoft.com/office/officeart/2005/8/layout/vList2"/>
    <dgm:cxn modelId="{A1A1FD7F-79F5-4EF9-8F27-329D7AECF7A1}" type="presOf" srcId="{C69DB0D5-A8BD-44D3-972D-B36B37B0EADE}" destId="{457A15FF-814A-453F-851E-3BF8CB415116}" srcOrd="0" destOrd="5" presId="urn:microsoft.com/office/officeart/2005/8/layout/vList2"/>
    <dgm:cxn modelId="{B8DB4580-2C2D-45A0-B44C-D8C97B3A1868}" type="presOf" srcId="{4961F682-26F0-485B-8F22-4E1E75D36128}" destId="{8197C800-C10C-4B70-AB86-C10202F0A276}" srcOrd="0" destOrd="7" presId="urn:microsoft.com/office/officeart/2005/8/layout/vList2"/>
    <dgm:cxn modelId="{59B94081-156B-4D93-85A7-53C3CB05E393}" type="presOf" srcId="{BFAF5F10-3ED2-4A9D-8617-BE40E102A18E}" destId="{457A15FF-814A-453F-851E-3BF8CB415116}" srcOrd="0" destOrd="4" presId="urn:microsoft.com/office/officeart/2005/8/layout/vList2"/>
    <dgm:cxn modelId="{C7DFDD8A-7AFC-46C1-8EAB-4B173A534595}" srcId="{EA8F94E8-69D6-44B1-9871-D50C28DAEB46}" destId="{8F985F1B-20AB-4825-9284-2B34AB2AF47C}" srcOrd="3" destOrd="0" parTransId="{50C3187E-9C48-4DD9-B26B-B101427DB42C}" sibTransId="{289274C5-D242-4D58-B5D0-73B707BFEA1B}"/>
    <dgm:cxn modelId="{18AD918C-2013-44E0-8F41-46DB88256629}" srcId="{EA8F94E8-69D6-44B1-9871-D50C28DAEB46}" destId="{C69DB0D5-A8BD-44D3-972D-B36B37B0EADE}" srcOrd="5" destOrd="0" parTransId="{266788B8-D652-447A-BC46-2A926C2B2EBC}" sibTransId="{490007E8-9ACF-4CEE-863B-C4F5A4B14E15}"/>
    <dgm:cxn modelId="{FB797F91-5628-44A8-8E4B-6B6E8AF24481}" srcId="{EA8F94E8-69D6-44B1-9871-D50C28DAEB46}" destId="{594460BF-6384-4958-AF9B-4DCD4CD22AA1}" srcOrd="2" destOrd="0" parTransId="{03288065-A566-4AE9-9488-65446D6B8B5D}" sibTransId="{A4CBAB66-442E-4CA0-8A30-06F6A1126DA6}"/>
    <dgm:cxn modelId="{03996D95-7FB1-4EBC-A7D5-72EFF0734CDD}" srcId="{A429BC92-C214-4282-89F8-9983E2EE1CB1}" destId="{9CD02751-E100-4DD5-B7B3-5DBA359F0F3B}" srcOrd="5" destOrd="0" parTransId="{1365DA5D-486C-44A1-AD74-502F15A33F4F}" sibTransId="{7CAFF678-1074-4C80-A241-713B1518E48E}"/>
    <dgm:cxn modelId="{D0E0589F-8313-42DF-B983-B1EEB2460547}" srcId="{EA8F94E8-69D6-44B1-9871-D50C28DAEB46}" destId="{BFAF5F10-3ED2-4A9D-8617-BE40E102A18E}" srcOrd="4" destOrd="0" parTransId="{FEC6A77D-079F-4098-82E4-AC5EB12AE7B4}" sibTransId="{EB7BF651-BDA3-47F1-815D-C88B81A916AD}"/>
    <dgm:cxn modelId="{98C13CA8-91C5-41AC-B7CF-E0169F9520B1}" type="presOf" srcId="{984F5E48-0B1D-4224-95F6-5CBB2D3BD736}" destId="{8197C800-C10C-4B70-AB86-C10202F0A276}" srcOrd="0" destOrd="3" presId="urn:microsoft.com/office/officeart/2005/8/layout/vList2"/>
    <dgm:cxn modelId="{1FC8B1B0-1271-4DEE-AD72-0307F1F43442}" type="presOf" srcId="{9114B057-AF5B-4816-83D5-44FB934851DA}" destId="{457A15FF-814A-453F-851E-3BF8CB415116}" srcOrd="0" destOrd="7" presId="urn:microsoft.com/office/officeart/2005/8/layout/vList2"/>
    <dgm:cxn modelId="{39A074B8-279B-4553-93D0-54FEAD02B83F}" srcId="{EA8F94E8-69D6-44B1-9871-D50C28DAEB46}" destId="{A951D361-EFAA-4A28-9DA6-DCF824F6E727}" srcOrd="0" destOrd="0" parTransId="{3617DF2B-FB58-4DFD-A589-774061F93CF2}" sibTransId="{BB696652-77D3-49DB-8807-A23779901F5A}"/>
    <dgm:cxn modelId="{8E2020BE-49EA-4555-B6BA-6E89CF3D510B}" type="presOf" srcId="{CCDE7216-675A-43BA-A91F-49967B2899BC}" destId="{8197C800-C10C-4B70-AB86-C10202F0A276}" srcOrd="0" destOrd="8" presId="urn:microsoft.com/office/officeart/2005/8/layout/vList2"/>
    <dgm:cxn modelId="{E050C4C0-D033-4631-9CA1-1912C093668C}" srcId="{EA8F94E8-69D6-44B1-9871-D50C28DAEB46}" destId="{DE27B73E-A2C4-4E16-8DE2-FE195337C32B}" srcOrd="1" destOrd="0" parTransId="{CA4DBFB8-6488-4CF9-B481-421C1BF76AA8}" sibTransId="{0EC00085-6120-4D4C-B491-D18E142B4D54}"/>
    <dgm:cxn modelId="{B30BEFC4-9CFB-44F2-A4E8-A1FFDB13CCDC}" srcId="{A429BC92-C214-4282-89F8-9983E2EE1CB1}" destId="{4AD58A3A-11E4-4CF2-8287-2F5885314D95}" srcOrd="0" destOrd="0" parTransId="{48BC1A35-F772-43CB-9EAD-F9BFBCB2ED89}" sibTransId="{67325AD9-EEB6-46DD-A010-29B083FA23E2}"/>
    <dgm:cxn modelId="{6FB169CD-236B-450E-B6B1-C2CC55CCE489}" srcId="{EA8F94E8-69D6-44B1-9871-D50C28DAEB46}" destId="{DBABA1F9-5D38-4F97-95FD-3BF6E0822AE2}" srcOrd="6" destOrd="0" parTransId="{D89EDD06-1B58-4AA2-A157-BBFAED2D1553}" sibTransId="{EB54629A-7071-499B-BAFF-A4677454BD69}"/>
    <dgm:cxn modelId="{279F33CE-2832-45FC-A470-3FDB3CAF6BD5}" type="presOf" srcId="{9CD02751-E100-4DD5-B7B3-5DBA359F0F3B}" destId="{8197C800-C10C-4B70-AB86-C10202F0A276}" srcOrd="0" destOrd="5" presId="urn:microsoft.com/office/officeart/2005/8/layout/vList2"/>
    <dgm:cxn modelId="{B9F2A3CE-CF79-4F54-AFA1-3B9AABD71BA6}" type="presOf" srcId="{7F85F0B0-B061-4505-BAE1-012CD5262968}" destId="{8197C800-C10C-4B70-AB86-C10202F0A276}" srcOrd="0" destOrd="1" presId="urn:microsoft.com/office/officeart/2005/8/layout/vList2"/>
    <dgm:cxn modelId="{48B964CF-7087-498A-B861-7371F89FB6B7}" type="presOf" srcId="{85A1B7CE-9177-4132-B65F-CB55F7EFE97A}" destId="{8197C800-C10C-4B70-AB86-C10202F0A276}" srcOrd="0" destOrd="6" presId="urn:microsoft.com/office/officeart/2005/8/layout/vList2"/>
    <dgm:cxn modelId="{DD6EE5D0-2BEA-4FB4-9C63-28EAF92EBB97}" srcId="{A429BC92-C214-4282-89F8-9983E2EE1CB1}" destId="{FA4389E7-9DFF-43BB-A09E-FC8B323C2F5D}" srcOrd="4" destOrd="0" parTransId="{AB5FB3FA-7FFF-4C38-9FCA-D7544D6FD989}" sibTransId="{2A61FEF7-6404-4A17-A852-8789C706EEAB}"/>
    <dgm:cxn modelId="{001870D3-2C22-4277-B820-D3EE0BBAB19A}" type="presOf" srcId="{5096F8C7-476D-4F11-8A22-318708ABC746}" destId="{9B2A03D3-E74D-41D3-BC9E-E85A57540EAB}" srcOrd="0" destOrd="0" presId="urn:microsoft.com/office/officeart/2005/8/layout/vList2"/>
    <dgm:cxn modelId="{663826E6-A6DB-41FB-B140-C8D2BA91AAC9}" srcId="{A429BC92-C214-4282-89F8-9983E2EE1CB1}" destId="{85A1B7CE-9177-4132-B65F-CB55F7EFE97A}" srcOrd="6" destOrd="0" parTransId="{A25D537C-E5E4-41AA-BE9D-B266BEEA8452}" sibTransId="{3FEA16C9-4864-4DA4-8B4B-E6D900237296}"/>
    <dgm:cxn modelId="{59DD47F5-831C-4A2E-98D7-D8DFC142C7EC}" srcId="{EA8F94E8-69D6-44B1-9871-D50C28DAEB46}" destId="{9114B057-AF5B-4816-83D5-44FB934851DA}" srcOrd="7" destOrd="0" parTransId="{B53AC373-B506-4FD9-9170-D72A93605884}" sibTransId="{5EC2F26A-0FD1-4241-8396-54F4760B13AF}"/>
    <dgm:cxn modelId="{546007F7-AA1E-4748-BB9F-722082ACF562}" srcId="{A429BC92-C214-4282-89F8-9983E2EE1CB1}" destId="{984F5E48-0B1D-4224-95F6-5CBB2D3BD736}" srcOrd="3" destOrd="0" parTransId="{84401EBD-0051-40F7-9261-35DB03CEC04E}" sibTransId="{BE09A3B6-A119-45B1-9639-C341778949CA}"/>
    <dgm:cxn modelId="{169DC0F9-0284-49CD-B170-C5FF275C0975}" type="presOf" srcId="{DE27B73E-A2C4-4E16-8DE2-FE195337C32B}" destId="{457A15FF-814A-453F-851E-3BF8CB415116}" srcOrd="0" destOrd="1" presId="urn:microsoft.com/office/officeart/2005/8/layout/vList2"/>
    <dgm:cxn modelId="{0217E022-70EB-4E05-BA1B-844BFBE92600}" type="presParOf" srcId="{9B2A03D3-E74D-41D3-BC9E-E85A57540EAB}" destId="{EB42C86B-6BCF-4C0A-B6FE-C86F6F01D9E7}" srcOrd="0" destOrd="0" presId="urn:microsoft.com/office/officeart/2005/8/layout/vList2"/>
    <dgm:cxn modelId="{A53C61D1-B94B-4082-B710-94819A175AE2}" type="presParOf" srcId="{9B2A03D3-E74D-41D3-BC9E-E85A57540EAB}" destId="{8197C800-C10C-4B70-AB86-C10202F0A276}" srcOrd="1" destOrd="0" presId="urn:microsoft.com/office/officeart/2005/8/layout/vList2"/>
    <dgm:cxn modelId="{EA06DD09-9E53-4EE7-91B0-08645CDF2669}" type="presParOf" srcId="{9B2A03D3-E74D-41D3-BC9E-E85A57540EAB}" destId="{A046EBA9-956F-458C-BF55-9A1CEDDA4213}" srcOrd="2" destOrd="0" presId="urn:microsoft.com/office/officeart/2005/8/layout/vList2"/>
    <dgm:cxn modelId="{88B0167C-0701-41F8-B2E8-FA075DDF00C2}" type="presParOf" srcId="{9B2A03D3-E74D-41D3-BC9E-E85A57540EAB}" destId="{457A15FF-814A-453F-851E-3BF8CB415116}" srcOrd="3" destOrd="0" presId="urn:microsoft.com/office/officeart/2005/8/layout/vList2"/>
    <dgm:cxn modelId="{22204F96-7534-479F-BD35-29772191E61D}" type="presParOf" srcId="{9B2A03D3-E74D-41D3-BC9E-E85A57540EAB}" destId="{FF4AFFBF-BEC5-42BC-913F-8585B0096EB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1867A9F-3284-4C7B-9EC3-7BCC99C296F8}" type="doc">
      <dgm:prSet loTypeId="urn:microsoft.com/office/officeart/2005/8/layout/vList3" loCatId="list" qsTypeId="urn:microsoft.com/office/officeart/2005/8/quickstyle/simple3" qsCatId="simple" csTypeId="urn:microsoft.com/office/officeart/2005/8/colors/accent0_3" csCatId="mainScheme" phldr="1"/>
      <dgm:spPr/>
      <dgm:t>
        <a:bodyPr/>
        <a:lstStyle/>
        <a:p>
          <a:endParaRPr lang="fi-FI"/>
        </a:p>
      </dgm:t>
    </dgm:pt>
    <dgm:pt modelId="{777A6FF8-2FE0-4364-AC3E-3AB67849047F}">
      <dgm:prSet/>
      <dgm:spPr>
        <a:solidFill>
          <a:schemeClr val="accent5">
            <a:lumMod val="60000"/>
            <a:lumOff val="40000"/>
          </a:schemeClr>
        </a:solidFill>
        <a:ln>
          <a:noFill/>
        </a:ln>
      </dgm:spPr>
      <dgm:t>
        <a:bodyPr/>
        <a:lstStyle/>
        <a:p>
          <a:r>
            <a:rPr lang="fi-FI"/>
            <a:t>NYKYISIN</a:t>
          </a:r>
        </a:p>
      </dgm:t>
    </dgm:pt>
    <dgm:pt modelId="{B115552C-2CA7-472B-BFE5-711D5A9A49BF}" type="parTrans" cxnId="{D94E969C-32B9-4557-AB23-E7E7ADE7C23A}">
      <dgm:prSet/>
      <dgm:spPr/>
      <dgm:t>
        <a:bodyPr/>
        <a:lstStyle/>
        <a:p>
          <a:endParaRPr lang="fi-FI"/>
        </a:p>
      </dgm:t>
    </dgm:pt>
    <dgm:pt modelId="{047FEE8B-AE32-4738-BA24-782C41608388}" type="sibTrans" cxnId="{D94E969C-32B9-4557-AB23-E7E7ADE7C23A}">
      <dgm:prSet/>
      <dgm:spPr/>
      <dgm:t>
        <a:bodyPr/>
        <a:lstStyle/>
        <a:p>
          <a:endParaRPr lang="fi-FI"/>
        </a:p>
      </dgm:t>
    </dgm:pt>
    <dgm:pt modelId="{5FC6932F-4A46-418B-AE1C-FA81B3C9F5F2}">
      <dgm:prSet/>
      <dgm:spPr>
        <a:solidFill>
          <a:schemeClr val="accent5">
            <a:lumMod val="60000"/>
            <a:lumOff val="40000"/>
          </a:schemeClr>
        </a:solidFill>
        <a:ln>
          <a:noFill/>
        </a:ln>
      </dgm:spPr>
      <dgm:t>
        <a:bodyPr/>
        <a:lstStyle/>
        <a:p>
          <a:r>
            <a:rPr lang="fi-FI"/>
            <a:t>Sairaala järjestänyt lähes kaiken</a:t>
          </a:r>
        </a:p>
      </dgm:t>
    </dgm:pt>
    <dgm:pt modelId="{67961CE5-CA58-41E8-8F97-82829478FE83}" type="parTrans" cxnId="{94F16F98-DB2B-4615-91F9-3E10A7305CD0}">
      <dgm:prSet/>
      <dgm:spPr/>
      <dgm:t>
        <a:bodyPr/>
        <a:lstStyle/>
        <a:p>
          <a:endParaRPr lang="fi-FI"/>
        </a:p>
      </dgm:t>
    </dgm:pt>
    <dgm:pt modelId="{8533DBEF-E20C-44C9-856D-5789CFA76269}" type="sibTrans" cxnId="{94F16F98-DB2B-4615-91F9-3E10A7305CD0}">
      <dgm:prSet/>
      <dgm:spPr/>
      <dgm:t>
        <a:bodyPr/>
        <a:lstStyle/>
        <a:p>
          <a:endParaRPr lang="fi-FI"/>
        </a:p>
      </dgm:t>
    </dgm:pt>
    <dgm:pt modelId="{A5C264D3-CBC5-4CCF-80E0-2E95C63474E9}">
      <dgm:prSet/>
      <dgm:spPr>
        <a:solidFill>
          <a:schemeClr val="accent5">
            <a:lumMod val="60000"/>
            <a:lumOff val="40000"/>
          </a:schemeClr>
        </a:solidFill>
        <a:ln>
          <a:noFill/>
        </a:ln>
      </dgm:spPr>
      <dgm:t>
        <a:bodyPr/>
        <a:lstStyle/>
        <a:p>
          <a:r>
            <a:rPr lang="fi-FI"/>
            <a:t>Laitostyyppisten ohjeistusten osuus </a:t>
          </a:r>
        </a:p>
      </dgm:t>
    </dgm:pt>
    <dgm:pt modelId="{F144E87D-9C1E-45D3-9C19-9A39D257A8AF}" type="parTrans" cxnId="{6BD099F8-B51A-428D-A6D0-9E16AD3613A0}">
      <dgm:prSet/>
      <dgm:spPr/>
      <dgm:t>
        <a:bodyPr/>
        <a:lstStyle/>
        <a:p>
          <a:endParaRPr lang="fi-FI"/>
        </a:p>
      </dgm:t>
    </dgm:pt>
    <dgm:pt modelId="{FE7F537D-E270-4DB4-AD01-B59F094AA971}" type="sibTrans" cxnId="{6BD099F8-B51A-428D-A6D0-9E16AD3613A0}">
      <dgm:prSet/>
      <dgm:spPr/>
      <dgm:t>
        <a:bodyPr/>
        <a:lstStyle/>
        <a:p>
          <a:endParaRPr lang="fi-FI"/>
        </a:p>
      </dgm:t>
    </dgm:pt>
    <dgm:pt modelId="{0B598FF7-DA00-4A0D-82C1-8AD7AD21C062}">
      <dgm:prSet/>
      <dgm:spPr>
        <a:solidFill>
          <a:srgbClr val="FCB970"/>
        </a:solidFill>
        <a:ln>
          <a:noFill/>
        </a:ln>
      </dgm:spPr>
      <dgm:t>
        <a:bodyPr/>
        <a:lstStyle/>
        <a:p>
          <a:r>
            <a:rPr lang="fi-FI" dirty="0"/>
            <a:t>JATKOSSA</a:t>
          </a:r>
        </a:p>
      </dgm:t>
    </dgm:pt>
    <dgm:pt modelId="{DD688088-2A49-497A-B7CD-B925C22CEBC3}" type="parTrans" cxnId="{B837307C-0712-465F-BCCF-3A516CF66D86}">
      <dgm:prSet/>
      <dgm:spPr/>
      <dgm:t>
        <a:bodyPr/>
        <a:lstStyle/>
        <a:p>
          <a:endParaRPr lang="fi-FI"/>
        </a:p>
      </dgm:t>
    </dgm:pt>
    <dgm:pt modelId="{2AEF28A1-F427-43DF-925B-945D628A0998}" type="sibTrans" cxnId="{B837307C-0712-465F-BCCF-3A516CF66D86}">
      <dgm:prSet/>
      <dgm:spPr/>
      <dgm:t>
        <a:bodyPr/>
        <a:lstStyle/>
        <a:p>
          <a:endParaRPr lang="fi-FI"/>
        </a:p>
      </dgm:t>
    </dgm:pt>
    <dgm:pt modelId="{ED612EA8-EDA5-4779-A19F-5293A9300A12}">
      <dgm:prSet/>
      <dgm:spPr>
        <a:solidFill>
          <a:srgbClr val="FCB970"/>
        </a:solidFill>
        <a:ln>
          <a:noFill/>
        </a:ln>
      </dgm:spPr>
      <dgm:t>
        <a:bodyPr/>
        <a:lstStyle/>
        <a:p>
          <a:r>
            <a:rPr lang="fi-FI"/>
            <a:t>Yksilöllisen tarpeen mukaisuus ja omien näkemysten ensisijaisuus</a:t>
          </a:r>
        </a:p>
      </dgm:t>
    </dgm:pt>
    <dgm:pt modelId="{689C1B8E-1631-4432-AE4E-F756CB5E566C}" type="parTrans" cxnId="{F368739A-DFB8-473A-9E66-D0944912936E}">
      <dgm:prSet/>
      <dgm:spPr/>
      <dgm:t>
        <a:bodyPr/>
        <a:lstStyle/>
        <a:p>
          <a:endParaRPr lang="fi-FI"/>
        </a:p>
      </dgm:t>
    </dgm:pt>
    <dgm:pt modelId="{A55CB617-3809-4FA1-B7EF-A5D43A1101AE}" type="sibTrans" cxnId="{F368739A-DFB8-473A-9E66-D0944912936E}">
      <dgm:prSet/>
      <dgm:spPr/>
      <dgm:t>
        <a:bodyPr/>
        <a:lstStyle/>
        <a:p>
          <a:endParaRPr lang="fi-FI"/>
        </a:p>
      </dgm:t>
    </dgm:pt>
    <dgm:pt modelId="{D4761E6C-26CF-4C46-A32D-115A50AE49A5}">
      <dgm:prSet/>
      <dgm:spPr>
        <a:solidFill>
          <a:srgbClr val="FCB970"/>
        </a:solidFill>
        <a:ln>
          <a:noFill/>
        </a:ln>
      </dgm:spPr>
      <dgm:t>
        <a:bodyPr/>
        <a:lstStyle/>
        <a:p>
          <a:r>
            <a:rPr lang="fi-FI"/>
            <a:t>Itsemääräämisoikeuden vahvistuminen</a:t>
          </a:r>
        </a:p>
      </dgm:t>
    </dgm:pt>
    <dgm:pt modelId="{780A0B86-DA45-4DE8-94B5-67020BF4A946}" type="parTrans" cxnId="{A18B5214-2E2B-4E4A-8377-13DD4E648EFC}">
      <dgm:prSet/>
      <dgm:spPr/>
      <dgm:t>
        <a:bodyPr/>
        <a:lstStyle/>
        <a:p>
          <a:endParaRPr lang="fi-FI"/>
        </a:p>
      </dgm:t>
    </dgm:pt>
    <dgm:pt modelId="{1C502BFB-44FD-4077-AA94-3F1FA3AEBD9A}" type="sibTrans" cxnId="{A18B5214-2E2B-4E4A-8377-13DD4E648EFC}">
      <dgm:prSet/>
      <dgm:spPr/>
      <dgm:t>
        <a:bodyPr/>
        <a:lstStyle/>
        <a:p>
          <a:endParaRPr lang="fi-FI"/>
        </a:p>
      </dgm:t>
    </dgm:pt>
    <dgm:pt modelId="{347F159D-4E51-4E85-9D29-F0B7350C459B}" type="pres">
      <dgm:prSet presAssocID="{81867A9F-3284-4C7B-9EC3-7BCC99C296F8}" presName="linearFlow" presStyleCnt="0">
        <dgm:presLayoutVars>
          <dgm:dir/>
          <dgm:resizeHandles val="exact"/>
        </dgm:presLayoutVars>
      </dgm:prSet>
      <dgm:spPr/>
    </dgm:pt>
    <dgm:pt modelId="{1DF31F5C-F58C-4D7C-BE42-62FD91345EBD}" type="pres">
      <dgm:prSet presAssocID="{777A6FF8-2FE0-4364-AC3E-3AB67849047F}" presName="composite" presStyleCnt="0"/>
      <dgm:spPr/>
    </dgm:pt>
    <dgm:pt modelId="{4D4BE57B-1BFA-4ADD-9EA2-4C9B64EFF036}" type="pres">
      <dgm:prSet presAssocID="{777A6FF8-2FE0-4364-AC3E-3AB67849047F}"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037397EA-9364-416C-92BD-E86FD784498D}" type="pres">
      <dgm:prSet presAssocID="{777A6FF8-2FE0-4364-AC3E-3AB67849047F}" presName="txShp" presStyleLbl="node1" presStyleIdx="0" presStyleCnt="2">
        <dgm:presLayoutVars>
          <dgm:bulletEnabled val="1"/>
        </dgm:presLayoutVars>
      </dgm:prSet>
      <dgm:spPr/>
    </dgm:pt>
    <dgm:pt modelId="{C358E7C9-87E1-4DFF-B6DC-3F54D5A67344}" type="pres">
      <dgm:prSet presAssocID="{047FEE8B-AE32-4738-BA24-782C41608388}" presName="spacing" presStyleCnt="0"/>
      <dgm:spPr/>
    </dgm:pt>
    <dgm:pt modelId="{BF78DA0C-13CB-4993-B1CA-44152C8F02AC}" type="pres">
      <dgm:prSet presAssocID="{0B598FF7-DA00-4A0D-82C1-8AD7AD21C062}" presName="composite" presStyleCnt="0"/>
      <dgm:spPr/>
    </dgm:pt>
    <dgm:pt modelId="{11A0F2B3-00BF-402B-9847-B3CAB02E174B}" type="pres">
      <dgm:prSet presAssocID="{0B598FF7-DA00-4A0D-82C1-8AD7AD21C062}"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dgm:spPr>
    </dgm:pt>
    <dgm:pt modelId="{2755C100-4811-44AC-931F-7C406757223E}" type="pres">
      <dgm:prSet presAssocID="{0B598FF7-DA00-4A0D-82C1-8AD7AD21C062}" presName="txShp" presStyleLbl="node1" presStyleIdx="1" presStyleCnt="2">
        <dgm:presLayoutVars>
          <dgm:bulletEnabled val="1"/>
        </dgm:presLayoutVars>
      </dgm:prSet>
      <dgm:spPr/>
    </dgm:pt>
  </dgm:ptLst>
  <dgm:cxnLst>
    <dgm:cxn modelId="{A18B5214-2E2B-4E4A-8377-13DD4E648EFC}" srcId="{0B598FF7-DA00-4A0D-82C1-8AD7AD21C062}" destId="{D4761E6C-26CF-4C46-A32D-115A50AE49A5}" srcOrd="1" destOrd="0" parTransId="{780A0B86-DA45-4DE8-94B5-67020BF4A946}" sibTransId="{1C502BFB-44FD-4077-AA94-3F1FA3AEBD9A}"/>
    <dgm:cxn modelId="{4544656E-7E8C-4C47-B04A-0523D9603174}" type="presOf" srcId="{ED612EA8-EDA5-4779-A19F-5293A9300A12}" destId="{2755C100-4811-44AC-931F-7C406757223E}" srcOrd="0" destOrd="1" presId="urn:microsoft.com/office/officeart/2005/8/layout/vList3"/>
    <dgm:cxn modelId="{E29C926E-C972-4A20-AE1B-27C30C9B644E}" type="presOf" srcId="{777A6FF8-2FE0-4364-AC3E-3AB67849047F}" destId="{037397EA-9364-416C-92BD-E86FD784498D}" srcOrd="0" destOrd="0" presId="urn:microsoft.com/office/officeart/2005/8/layout/vList3"/>
    <dgm:cxn modelId="{DBB91E53-9581-4223-B3A9-48F96AC5F795}" type="presOf" srcId="{81867A9F-3284-4C7B-9EC3-7BCC99C296F8}" destId="{347F159D-4E51-4E85-9D29-F0B7350C459B}" srcOrd="0" destOrd="0" presId="urn:microsoft.com/office/officeart/2005/8/layout/vList3"/>
    <dgm:cxn modelId="{B837307C-0712-465F-BCCF-3A516CF66D86}" srcId="{81867A9F-3284-4C7B-9EC3-7BCC99C296F8}" destId="{0B598FF7-DA00-4A0D-82C1-8AD7AD21C062}" srcOrd="1" destOrd="0" parTransId="{DD688088-2A49-497A-B7CD-B925C22CEBC3}" sibTransId="{2AEF28A1-F427-43DF-925B-945D628A0998}"/>
    <dgm:cxn modelId="{94F16F98-DB2B-4615-91F9-3E10A7305CD0}" srcId="{777A6FF8-2FE0-4364-AC3E-3AB67849047F}" destId="{5FC6932F-4A46-418B-AE1C-FA81B3C9F5F2}" srcOrd="0" destOrd="0" parTransId="{67961CE5-CA58-41E8-8F97-82829478FE83}" sibTransId="{8533DBEF-E20C-44C9-856D-5789CFA76269}"/>
    <dgm:cxn modelId="{F368739A-DFB8-473A-9E66-D0944912936E}" srcId="{0B598FF7-DA00-4A0D-82C1-8AD7AD21C062}" destId="{ED612EA8-EDA5-4779-A19F-5293A9300A12}" srcOrd="0" destOrd="0" parTransId="{689C1B8E-1631-4432-AE4E-F756CB5E566C}" sibTransId="{A55CB617-3809-4FA1-B7EF-A5D43A1101AE}"/>
    <dgm:cxn modelId="{D94E969C-32B9-4557-AB23-E7E7ADE7C23A}" srcId="{81867A9F-3284-4C7B-9EC3-7BCC99C296F8}" destId="{777A6FF8-2FE0-4364-AC3E-3AB67849047F}" srcOrd="0" destOrd="0" parTransId="{B115552C-2CA7-472B-BFE5-711D5A9A49BF}" sibTransId="{047FEE8B-AE32-4738-BA24-782C41608388}"/>
    <dgm:cxn modelId="{B5F20A9E-4B0E-45BF-8892-03CE09AF9D04}" type="presOf" srcId="{A5C264D3-CBC5-4CCF-80E0-2E95C63474E9}" destId="{037397EA-9364-416C-92BD-E86FD784498D}" srcOrd="0" destOrd="2" presId="urn:microsoft.com/office/officeart/2005/8/layout/vList3"/>
    <dgm:cxn modelId="{D0C6EBB8-1194-4E38-86D3-F056C7591C66}" type="presOf" srcId="{5FC6932F-4A46-418B-AE1C-FA81B3C9F5F2}" destId="{037397EA-9364-416C-92BD-E86FD784498D}" srcOrd="0" destOrd="1" presId="urn:microsoft.com/office/officeart/2005/8/layout/vList3"/>
    <dgm:cxn modelId="{EDD0EEBD-57E5-49CD-9C37-37FD4F5C970A}" type="presOf" srcId="{D4761E6C-26CF-4C46-A32D-115A50AE49A5}" destId="{2755C100-4811-44AC-931F-7C406757223E}" srcOrd="0" destOrd="2" presId="urn:microsoft.com/office/officeart/2005/8/layout/vList3"/>
    <dgm:cxn modelId="{9CFB48E2-06B7-4035-8A95-FDCBE45DCA13}" type="presOf" srcId="{0B598FF7-DA00-4A0D-82C1-8AD7AD21C062}" destId="{2755C100-4811-44AC-931F-7C406757223E}" srcOrd="0" destOrd="0" presId="urn:microsoft.com/office/officeart/2005/8/layout/vList3"/>
    <dgm:cxn modelId="{6BD099F8-B51A-428D-A6D0-9E16AD3613A0}" srcId="{777A6FF8-2FE0-4364-AC3E-3AB67849047F}" destId="{A5C264D3-CBC5-4CCF-80E0-2E95C63474E9}" srcOrd="1" destOrd="0" parTransId="{F144E87D-9C1E-45D3-9C19-9A39D257A8AF}" sibTransId="{FE7F537D-E270-4DB4-AD01-B59F094AA971}"/>
    <dgm:cxn modelId="{214F2ECA-8BEC-4AF5-B393-3929492F607F}" type="presParOf" srcId="{347F159D-4E51-4E85-9D29-F0B7350C459B}" destId="{1DF31F5C-F58C-4D7C-BE42-62FD91345EBD}" srcOrd="0" destOrd="0" presId="urn:microsoft.com/office/officeart/2005/8/layout/vList3"/>
    <dgm:cxn modelId="{F287A2E5-C5A3-4A1B-8237-1C75C6EC5F11}" type="presParOf" srcId="{1DF31F5C-F58C-4D7C-BE42-62FD91345EBD}" destId="{4D4BE57B-1BFA-4ADD-9EA2-4C9B64EFF036}" srcOrd="0" destOrd="0" presId="urn:microsoft.com/office/officeart/2005/8/layout/vList3"/>
    <dgm:cxn modelId="{249F4017-6149-4CA6-8CD7-ED0855F70E49}" type="presParOf" srcId="{1DF31F5C-F58C-4D7C-BE42-62FD91345EBD}" destId="{037397EA-9364-416C-92BD-E86FD784498D}" srcOrd="1" destOrd="0" presId="urn:microsoft.com/office/officeart/2005/8/layout/vList3"/>
    <dgm:cxn modelId="{F1EAD663-A7E9-4CD1-815C-5819510A502C}" type="presParOf" srcId="{347F159D-4E51-4E85-9D29-F0B7350C459B}" destId="{C358E7C9-87E1-4DFF-B6DC-3F54D5A67344}" srcOrd="1" destOrd="0" presId="urn:microsoft.com/office/officeart/2005/8/layout/vList3"/>
    <dgm:cxn modelId="{F0F42AC3-E0F7-48DD-9CC3-ABE07CFA5C56}" type="presParOf" srcId="{347F159D-4E51-4E85-9D29-F0B7350C459B}" destId="{BF78DA0C-13CB-4993-B1CA-44152C8F02AC}" srcOrd="2" destOrd="0" presId="urn:microsoft.com/office/officeart/2005/8/layout/vList3"/>
    <dgm:cxn modelId="{3A8ED8D8-8FAB-4525-BFE2-82282B299AFC}" type="presParOf" srcId="{BF78DA0C-13CB-4993-B1CA-44152C8F02AC}" destId="{11A0F2B3-00BF-402B-9847-B3CAB02E174B}" srcOrd="0" destOrd="0" presId="urn:microsoft.com/office/officeart/2005/8/layout/vList3"/>
    <dgm:cxn modelId="{8B9EB46B-C0B4-4C66-84B4-7AC7F2678C83}" type="presParOf" srcId="{BF78DA0C-13CB-4993-B1CA-44152C8F02AC}" destId="{2755C100-4811-44AC-931F-7C406757223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34DD1A5-8BB7-4951-89CC-E5F2A7022559}" type="doc">
      <dgm:prSet loTypeId="urn:microsoft.com/office/officeart/2005/8/layout/hierarchy3" loCatId="hierarchy" qsTypeId="urn:microsoft.com/office/officeart/2005/8/quickstyle/simple3" qsCatId="simple" csTypeId="urn:microsoft.com/office/officeart/2005/8/colors/colorful5" csCatId="colorful" phldr="1"/>
      <dgm:spPr/>
      <dgm:t>
        <a:bodyPr/>
        <a:lstStyle/>
        <a:p>
          <a:endParaRPr lang="fi-FI"/>
        </a:p>
      </dgm:t>
    </dgm:pt>
    <dgm:pt modelId="{4CCB61F9-3399-44F8-80FE-C38F5DB62E98}">
      <dgm:prSet custT="1"/>
      <dgm:spPr/>
      <dgm:t>
        <a:bodyPr/>
        <a:lstStyle/>
        <a:p>
          <a:r>
            <a:rPr lang="fi-FI" sz="1800"/>
            <a:t>Tutustun työntekijäringin toteuttamis-vaihtoehtoihin</a:t>
          </a:r>
        </a:p>
      </dgm:t>
    </dgm:pt>
    <dgm:pt modelId="{39D65FFC-0CA7-4DAD-8DC8-CC144942B8A0}" type="parTrans" cxnId="{85BFF52D-166F-47EA-BA20-27D0696D1E41}">
      <dgm:prSet/>
      <dgm:spPr/>
      <dgm:t>
        <a:bodyPr/>
        <a:lstStyle/>
        <a:p>
          <a:endParaRPr lang="fi-FI"/>
        </a:p>
      </dgm:t>
    </dgm:pt>
    <dgm:pt modelId="{3F8B0D8B-C6D2-479E-AF91-E9F43CF18135}" type="sibTrans" cxnId="{85BFF52D-166F-47EA-BA20-27D0696D1E41}">
      <dgm:prSet/>
      <dgm:spPr/>
      <dgm:t>
        <a:bodyPr/>
        <a:lstStyle/>
        <a:p>
          <a:endParaRPr lang="fi-FI"/>
        </a:p>
      </dgm:t>
    </dgm:pt>
    <dgm:pt modelId="{7E1B1CEF-0EFB-4D55-84D2-A372A5BB7F59}">
      <dgm:prSet custT="1"/>
      <dgm:spPr/>
      <dgm:t>
        <a:bodyPr/>
        <a:lstStyle/>
        <a:p>
          <a:pPr algn="ctr"/>
          <a:r>
            <a:rPr lang="fi-FI" sz="1400" dirty="0"/>
            <a:t>Asumisen tuen palvelukokonaisuus</a:t>
          </a:r>
        </a:p>
      </dgm:t>
    </dgm:pt>
    <dgm:pt modelId="{0152AF5A-A912-43B1-BF7D-B83ECA1E9771}" type="parTrans" cxnId="{AA5DB47E-3DE9-48B6-BE9D-672399FF9804}">
      <dgm:prSet/>
      <dgm:spPr/>
      <dgm:t>
        <a:bodyPr/>
        <a:lstStyle/>
        <a:p>
          <a:endParaRPr lang="fi-FI"/>
        </a:p>
      </dgm:t>
    </dgm:pt>
    <dgm:pt modelId="{70B4B056-2B4E-4A0E-A678-A4AAB205CD1F}" type="sibTrans" cxnId="{AA5DB47E-3DE9-48B6-BE9D-672399FF9804}">
      <dgm:prSet/>
      <dgm:spPr/>
      <dgm:t>
        <a:bodyPr/>
        <a:lstStyle/>
        <a:p>
          <a:endParaRPr lang="fi-FI"/>
        </a:p>
      </dgm:t>
    </dgm:pt>
    <dgm:pt modelId="{C0AA7B1A-605B-447C-B5BD-57BC749A258B}">
      <dgm:prSet custT="1"/>
      <dgm:spPr/>
      <dgm:t>
        <a:bodyPr/>
        <a:lstStyle/>
        <a:p>
          <a:pPr algn="ctr"/>
          <a:r>
            <a:rPr lang="fi-FI" sz="1400" dirty="0"/>
            <a:t>Henkilökohtainen apu</a:t>
          </a:r>
        </a:p>
      </dgm:t>
    </dgm:pt>
    <dgm:pt modelId="{FEB97412-ED79-4CDE-9F8B-AF40F2E085B4}" type="parTrans" cxnId="{C3F4987E-533E-4D6C-A0E9-420A88B84312}">
      <dgm:prSet/>
      <dgm:spPr/>
      <dgm:t>
        <a:bodyPr/>
        <a:lstStyle/>
        <a:p>
          <a:endParaRPr lang="fi-FI"/>
        </a:p>
      </dgm:t>
    </dgm:pt>
    <dgm:pt modelId="{DCFA7712-582A-4BA3-A5E6-C77B1C459666}" type="sibTrans" cxnId="{C3F4987E-533E-4D6C-A0E9-420A88B84312}">
      <dgm:prSet/>
      <dgm:spPr/>
      <dgm:t>
        <a:bodyPr/>
        <a:lstStyle/>
        <a:p>
          <a:endParaRPr lang="fi-FI"/>
        </a:p>
      </dgm:t>
    </dgm:pt>
    <dgm:pt modelId="{910C3AF3-14B0-409B-8915-86916C45B88E}">
      <dgm:prSet custT="1"/>
      <dgm:spPr/>
      <dgm:t>
        <a:bodyPr/>
        <a:lstStyle/>
        <a:p>
          <a:pPr algn="ctr"/>
          <a:r>
            <a:rPr lang="fi-FI" sz="1100" dirty="0"/>
            <a:t>Työnantajamalli</a:t>
          </a:r>
        </a:p>
      </dgm:t>
    </dgm:pt>
    <dgm:pt modelId="{A7D109E9-CAE3-4F49-AB7D-552E0C1781BB}" type="parTrans" cxnId="{608F5CDF-312E-4691-ACBA-4AE1F29653BE}">
      <dgm:prSet/>
      <dgm:spPr/>
      <dgm:t>
        <a:bodyPr/>
        <a:lstStyle/>
        <a:p>
          <a:endParaRPr lang="fi-FI"/>
        </a:p>
      </dgm:t>
    </dgm:pt>
    <dgm:pt modelId="{14D87503-6270-4A42-8EFF-A0D268FE86F7}" type="sibTrans" cxnId="{608F5CDF-312E-4691-ACBA-4AE1F29653BE}">
      <dgm:prSet/>
      <dgm:spPr/>
      <dgm:t>
        <a:bodyPr/>
        <a:lstStyle/>
        <a:p>
          <a:endParaRPr lang="fi-FI"/>
        </a:p>
      </dgm:t>
    </dgm:pt>
    <dgm:pt modelId="{DBD76793-9D0D-45F1-908D-58AD248E4EC5}">
      <dgm:prSet custT="1"/>
      <dgm:spPr/>
      <dgm:t>
        <a:bodyPr/>
        <a:lstStyle/>
        <a:p>
          <a:pPr algn="ctr"/>
          <a:r>
            <a:rPr lang="fi-FI" sz="1100" dirty="0"/>
            <a:t>Palveluseteli</a:t>
          </a:r>
        </a:p>
      </dgm:t>
    </dgm:pt>
    <dgm:pt modelId="{ACEEE5AF-BA7B-42DB-BB5B-2BA24837EA06}" type="parTrans" cxnId="{F2FD7B40-34D8-40D4-BAC7-402DD6A9B31F}">
      <dgm:prSet/>
      <dgm:spPr/>
      <dgm:t>
        <a:bodyPr/>
        <a:lstStyle/>
        <a:p>
          <a:endParaRPr lang="fi-FI"/>
        </a:p>
      </dgm:t>
    </dgm:pt>
    <dgm:pt modelId="{630DE245-B7AB-44C1-85AA-C84DEDEDA97B}" type="sibTrans" cxnId="{F2FD7B40-34D8-40D4-BAC7-402DD6A9B31F}">
      <dgm:prSet/>
      <dgm:spPr/>
      <dgm:t>
        <a:bodyPr/>
        <a:lstStyle/>
        <a:p>
          <a:endParaRPr lang="fi-FI"/>
        </a:p>
      </dgm:t>
    </dgm:pt>
    <dgm:pt modelId="{611CBD8A-9052-4CD1-9A8E-786734E7EB0E}">
      <dgm:prSet custT="1"/>
      <dgm:spPr/>
      <dgm:t>
        <a:bodyPr/>
        <a:lstStyle/>
        <a:p>
          <a:pPr algn="ctr"/>
          <a:r>
            <a:rPr lang="fi-FI" sz="1100" dirty="0"/>
            <a:t>Hyvinvointialueeni oma malli (oma toiminta, ostopalvelu ja muut mahdolliset mallit)</a:t>
          </a:r>
        </a:p>
      </dgm:t>
    </dgm:pt>
    <dgm:pt modelId="{0C57D85B-7729-432A-8FE1-A211539E9206}" type="parTrans" cxnId="{8F10F400-36B2-40A5-9F4E-3A007432B53E}">
      <dgm:prSet/>
      <dgm:spPr/>
      <dgm:t>
        <a:bodyPr/>
        <a:lstStyle/>
        <a:p>
          <a:endParaRPr lang="fi-FI"/>
        </a:p>
      </dgm:t>
    </dgm:pt>
    <dgm:pt modelId="{D33F764A-6969-4FC2-81F1-B97632C52566}" type="sibTrans" cxnId="{8F10F400-36B2-40A5-9F4E-3A007432B53E}">
      <dgm:prSet/>
      <dgm:spPr/>
      <dgm:t>
        <a:bodyPr/>
        <a:lstStyle/>
        <a:p>
          <a:endParaRPr lang="fi-FI"/>
        </a:p>
      </dgm:t>
    </dgm:pt>
    <dgm:pt modelId="{2EC9DAEA-4D61-4F82-8C68-8632680DF2DC}">
      <dgm:prSet/>
      <dgm:spPr/>
      <dgm:t>
        <a:bodyPr/>
        <a:lstStyle/>
        <a:p>
          <a:pPr algn="l"/>
          <a:r>
            <a:rPr lang="fi-FI"/>
            <a:t>Minkä työntekijäringin toteuttamistavan haluan?</a:t>
          </a:r>
        </a:p>
      </dgm:t>
    </dgm:pt>
    <dgm:pt modelId="{C16652FF-A2C9-44FC-99A7-51EB1F2C3AA4}" type="parTrans" cxnId="{ADD70536-AF05-4A14-9787-0D7C6D9617F1}">
      <dgm:prSet/>
      <dgm:spPr/>
      <dgm:t>
        <a:bodyPr/>
        <a:lstStyle/>
        <a:p>
          <a:endParaRPr lang="fi-FI"/>
        </a:p>
      </dgm:t>
    </dgm:pt>
    <dgm:pt modelId="{52999C19-C789-444C-9202-D627BBF19E76}" type="sibTrans" cxnId="{ADD70536-AF05-4A14-9787-0D7C6D9617F1}">
      <dgm:prSet/>
      <dgm:spPr/>
      <dgm:t>
        <a:bodyPr/>
        <a:lstStyle/>
        <a:p>
          <a:endParaRPr lang="fi-FI"/>
        </a:p>
      </dgm:t>
    </dgm:pt>
    <dgm:pt modelId="{0419A30F-0D2D-41A3-A312-37A4EE001E2C}">
      <dgm:prSet/>
      <dgm:spPr/>
      <dgm:t>
        <a:bodyPr/>
        <a:lstStyle/>
        <a:p>
          <a:r>
            <a:rPr lang="fi-FI"/>
            <a:t>Milloin haluan siirtyä uusiin palvelujen järjestämistapoihin?</a:t>
          </a:r>
        </a:p>
      </dgm:t>
    </dgm:pt>
    <dgm:pt modelId="{A5F61C4B-FB4C-4C71-B075-B8C390E4E917}" type="parTrans" cxnId="{E21A4B31-CBFE-4F83-A847-8970A755F5AB}">
      <dgm:prSet/>
      <dgm:spPr/>
      <dgm:t>
        <a:bodyPr/>
        <a:lstStyle/>
        <a:p>
          <a:endParaRPr lang="fi-FI"/>
        </a:p>
      </dgm:t>
    </dgm:pt>
    <dgm:pt modelId="{EDFD61A6-0CA5-41CB-8108-BB86853C9330}" type="sibTrans" cxnId="{E21A4B31-CBFE-4F83-A847-8970A755F5AB}">
      <dgm:prSet/>
      <dgm:spPr/>
      <dgm:t>
        <a:bodyPr/>
        <a:lstStyle/>
        <a:p>
          <a:endParaRPr lang="fi-FI"/>
        </a:p>
      </dgm:t>
    </dgm:pt>
    <dgm:pt modelId="{72E072E8-FA44-43ED-A8EF-21B36B3E8D58}">
      <dgm:prSet/>
      <dgm:spPr/>
      <dgm:t>
        <a:bodyPr/>
        <a:lstStyle/>
        <a:p>
          <a:r>
            <a:rPr lang="fi-FI"/>
            <a:t>Kerron toiveeni sosiaalityöntekijälle (ja sairaalaan) </a:t>
          </a:r>
        </a:p>
      </dgm:t>
    </dgm:pt>
    <dgm:pt modelId="{6504BDE9-3116-4D1E-9CA0-A510B3238B32}" type="parTrans" cxnId="{0A31D74B-69EB-4037-BEAE-3780CF11A76C}">
      <dgm:prSet/>
      <dgm:spPr/>
      <dgm:t>
        <a:bodyPr/>
        <a:lstStyle/>
        <a:p>
          <a:endParaRPr lang="fi-FI"/>
        </a:p>
      </dgm:t>
    </dgm:pt>
    <dgm:pt modelId="{39CED491-F4B7-4DBC-BC25-B1C0C6717C47}" type="sibTrans" cxnId="{0A31D74B-69EB-4037-BEAE-3780CF11A76C}">
      <dgm:prSet/>
      <dgm:spPr/>
      <dgm:t>
        <a:bodyPr/>
        <a:lstStyle/>
        <a:p>
          <a:endParaRPr lang="fi-FI"/>
        </a:p>
      </dgm:t>
    </dgm:pt>
    <dgm:pt modelId="{447F139B-5B15-43A5-8864-DBFEDB1D4E5F}">
      <dgm:prSet custT="1"/>
      <dgm:spPr/>
      <dgm:t>
        <a:bodyPr/>
        <a:lstStyle/>
        <a:p>
          <a:pPr algn="ctr">
            <a:buNone/>
          </a:pPr>
          <a:r>
            <a:rPr lang="fi-FI" sz="1400" b="1" dirty="0"/>
            <a:t>Työntekijäringin kokoonpano</a:t>
          </a:r>
        </a:p>
        <a:p>
          <a:pPr algn="ctr">
            <a:buFont typeface="Wingdings" panose="05000000000000000000" pitchFamily="2" charset="2"/>
            <a:buChar char="§"/>
          </a:pPr>
          <a:r>
            <a:rPr lang="fi-FI" sz="1200" dirty="0"/>
            <a:t>Terveydenhuollon ammattilaisia ja/tai henkilökohtaisia avustajia</a:t>
          </a:r>
        </a:p>
      </dgm:t>
    </dgm:pt>
    <dgm:pt modelId="{27F5BB3F-1F9A-48D9-AB96-D4A3614EA294}" type="parTrans" cxnId="{36C5573E-96C2-4E51-84BB-9EBBC4D4B410}">
      <dgm:prSet/>
      <dgm:spPr/>
      <dgm:t>
        <a:bodyPr/>
        <a:lstStyle/>
        <a:p>
          <a:endParaRPr lang="fi-FI"/>
        </a:p>
      </dgm:t>
    </dgm:pt>
    <dgm:pt modelId="{81D70C73-CB78-42B8-BCA4-C5044BA2F3D3}" type="sibTrans" cxnId="{36C5573E-96C2-4E51-84BB-9EBBC4D4B410}">
      <dgm:prSet/>
      <dgm:spPr/>
      <dgm:t>
        <a:bodyPr/>
        <a:lstStyle/>
        <a:p>
          <a:endParaRPr lang="fi-FI"/>
        </a:p>
      </dgm:t>
    </dgm:pt>
    <dgm:pt modelId="{14517219-3970-473F-8AC6-6887F419E672}">
      <dgm:prSet/>
      <dgm:spPr/>
      <dgm:t>
        <a:bodyPr/>
        <a:lstStyle/>
        <a:p>
          <a:r>
            <a:rPr lang="fi-FI" dirty="0"/>
            <a:t>Teen hakemuksen </a:t>
          </a:r>
          <a:r>
            <a:rPr lang="fi-FI" b="1" dirty="0">
              <a:solidFill>
                <a:srgbClr val="FF0000"/>
              </a:solidFill>
            </a:rPr>
            <a:t>1.10.2023 ALKAEN</a:t>
          </a:r>
          <a:r>
            <a:rPr lang="fi-FI" dirty="0"/>
            <a:t>, jos haluan siirtyä uuteen järjestelmään siirtymäajan kuluessa</a:t>
          </a:r>
        </a:p>
      </dgm:t>
    </dgm:pt>
    <dgm:pt modelId="{710270E4-A7A8-48E6-9B3C-6294A3138E61}" type="parTrans" cxnId="{A18900D3-F7C0-4940-86E8-C9CD63795FD4}">
      <dgm:prSet/>
      <dgm:spPr/>
      <dgm:t>
        <a:bodyPr/>
        <a:lstStyle/>
        <a:p>
          <a:endParaRPr lang="fi-FI"/>
        </a:p>
      </dgm:t>
    </dgm:pt>
    <dgm:pt modelId="{E29D092E-ABB9-4B22-AE2C-1C16E2173884}" type="sibTrans" cxnId="{A18900D3-F7C0-4940-86E8-C9CD63795FD4}">
      <dgm:prSet/>
      <dgm:spPr/>
      <dgm:t>
        <a:bodyPr/>
        <a:lstStyle/>
        <a:p>
          <a:endParaRPr lang="fi-FI"/>
        </a:p>
      </dgm:t>
    </dgm:pt>
    <dgm:pt modelId="{98945013-8CDF-44C4-9602-6D91F54C4ED4}">
      <dgm:prSet/>
      <dgm:spPr/>
      <dgm:t>
        <a:bodyPr/>
        <a:lstStyle/>
        <a:p>
          <a:r>
            <a:rPr lang="fi-FI"/>
            <a:t>Millaisen työntekijäringin kokoonpanon haluan – terveydenhuollon ammattilaisia, henkilökohtaisia avustajia vai molempia</a:t>
          </a:r>
        </a:p>
      </dgm:t>
    </dgm:pt>
    <dgm:pt modelId="{5F06D59C-977C-4CBE-BFAC-3271A3527D13}" type="parTrans" cxnId="{AB1A3D9C-D189-4DAD-8095-4216094E1BCC}">
      <dgm:prSet/>
      <dgm:spPr/>
      <dgm:t>
        <a:bodyPr/>
        <a:lstStyle/>
        <a:p>
          <a:endParaRPr lang="fi-FI"/>
        </a:p>
      </dgm:t>
    </dgm:pt>
    <dgm:pt modelId="{C05221FB-7573-48E8-B1B1-7F767F515364}" type="sibTrans" cxnId="{AB1A3D9C-D189-4DAD-8095-4216094E1BCC}">
      <dgm:prSet/>
      <dgm:spPr/>
      <dgm:t>
        <a:bodyPr/>
        <a:lstStyle/>
        <a:p>
          <a:endParaRPr lang="fi-FI"/>
        </a:p>
      </dgm:t>
    </dgm:pt>
    <dgm:pt modelId="{AE6A76EB-3856-4D4F-A87D-E4262013016E}">
      <dgm:prSet custT="1"/>
      <dgm:spPr/>
      <dgm:t>
        <a:bodyPr/>
        <a:lstStyle/>
        <a:p>
          <a:pPr algn="ctr"/>
          <a:r>
            <a:rPr lang="fi-FI" sz="1100" dirty="0"/>
            <a:t>Voi sisältää henkilökohtaista apua ja sosiaalihuolto- tai terveydenhuoltolain perusteella järjestettäviä kotiin tuotavia palveluja</a:t>
          </a:r>
        </a:p>
      </dgm:t>
    </dgm:pt>
    <dgm:pt modelId="{37FB8729-D024-4BE5-BE52-3289D5E27439}" type="sibTrans" cxnId="{1496894A-46AD-4E1D-9400-055B5E81ACD8}">
      <dgm:prSet/>
      <dgm:spPr/>
      <dgm:t>
        <a:bodyPr/>
        <a:lstStyle/>
        <a:p>
          <a:endParaRPr lang="fi-FI"/>
        </a:p>
      </dgm:t>
    </dgm:pt>
    <dgm:pt modelId="{114B4684-6AF2-4C23-82DD-780698C9B5A3}" type="parTrans" cxnId="{1496894A-46AD-4E1D-9400-055B5E81ACD8}">
      <dgm:prSet/>
      <dgm:spPr/>
      <dgm:t>
        <a:bodyPr/>
        <a:lstStyle/>
        <a:p>
          <a:endParaRPr lang="fi-FI"/>
        </a:p>
      </dgm:t>
    </dgm:pt>
    <dgm:pt modelId="{FEF5A44E-1E20-4CCD-96D6-01C194DD03B5}" type="pres">
      <dgm:prSet presAssocID="{634DD1A5-8BB7-4951-89CC-E5F2A7022559}" presName="diagram" presStyleCnt="0">
        <dgm:presLayoutVars>
          <dgm:chPref val="1"/>
          <dgm:dir/>
          <dgm:animOne val="branch"/>
          <dgm:animLvl val="lvl"/>
          <dgm:resizeHandles/>
        </dgm:presLayoutVars>
      </dgm:prSet>
      <dgm:spPr/>
    </dgm:pt>
    <dgm:pt modelId="{C4736BB3-3C43-484F-8AAE-15E9BD138654}" type="pres">
      <dgm:prSet presAssocID="{4CCB61F9-3399-44F8-80FE-C38F5DB62E98}" presName="root" presStyleCnt="0"/>
      <dgm:spPr/>
    </dgm:pt>
    <dgm:pt modelId="{79DA965C-851C-4479-A318-44EFEEE71A96}" type="pres">
      <dgm:prSet presAssocID="{4CCB61F9-3399-44F8-80FE-C38F5DB62E98}" presName="rootComposite" presStyleCnt="0"/>
      <dgm:spPr/>
    </dgm:pt>
    <dgm:pt modelId="{8B70D754-E622-433A-AAF4-AD971E98565F}" type="pres">
      <dgm:prSet presAssocID="{4CCB61F9-3399-44F8-80FE-C38F5DB62E98}" presName="rootText" presStyleLbl="node1" presStyleIdx="0" presStyleCnt="4" custScaleX="117482" custScaleY="125734" custLinFactNeighborX="-4150" custLinFactNeighborY="-1357"/>
      <dgm:spPr/>
    </dgm:pt>
    <dgm:pt modelId="{7302BB33-A979-4E42-82A7-B8115AEB2A37}" type="pres">
      <dgm:prSet presAssocID="{4CCB61F9-3399-44F8-80FE-C38F5DB62E98}" presName="rootConnector" presStyleLbl="node1" presStyleIdx="0" presStyleCnt="4"/>
      <dgm:spPr/>
    </dgm:pt>
    <dgm:pt modelId="{E499A2C7-7532-47B7-A005-5583D7F261C2}" type="pres">
      <dgm:prSet presAssocID="{4CCB61F9-3399-44F8-80FE-C38F5DB62E98}" presName="childShape" presStyleCnt="0"/>
      <dgm:spPr/>
    </dgm:pt>
    <dgm:pt modelId="{5ADE0CC1-0079-4CA0-A6EC-3DDB413E72CF}" type="pres">
      <dgm:prSet presAssocID="{0152AF5A-A912-43B1-BF7D-B83ECA1E9771}" presName="Name13" presStyleLbl="parChTrans1D2" presStyleIdx="0" presStyleCnt="5"/>
      <dgm:spPr/>
    </dgm:pt>
    <dgm:pt modelId="{FB90E599-6B00-47DD-B0E2-DBD59219F98F}" type="pres">
      <dgm:prSet presAssocID="{7E1B1CEF-0EFB-4D55-84D2-A372A5BB7F59}" presName="childText" presStyleLbl="bgAcc1" presStyleIdx="0" presStyleCnt="5" custScaleX="176801" custScaleY="145371" custLinFactNeighborX="545" custLinFactNeighborY="6281">
        <dgm:presLayoutVars>
          <dgm:bulletEnabled val="1"/>
        </dgm:presLayoutVars>
      </dgm:prSet>
      <dgm:spPr/>
    </dgm:pt>
    <dgm:pt modelId="{02AC67D7-0005-42C7-A3C0-181CF7104FAA}" type="pres">
      <dgm:prSet presAssocID="{FEB97412-ED79-4CDE-9F8B-AF40F2E085B4}" presName="Name13" presStyleLbl="parChTrans1D2" presStyleIdx="1" presStyleCnt="5"/>
      <dgm:spPr/>
    </dgm:pt>
    <dgm:pt modelId="{F8958CC9-A6F8-46FD-B3D7-D8B24E2AE2D1}" type="pres">
      <dgm:prSet presAssocID="{C0AA7B1A-605B-447C-B5BD-57BC749A258B}" presName="childText" presStyleLbl="bgAcc1" presStyleIdx="1" presStyleCnt="5" custScaleX="178785" custScaleY="136180">
        <dgm:presLayoutVars>
          <dgm:bulletEnabled val="1"/>
        </dgm:presLayoutVars>
      </dgm:prSet>
      <dgm:spPr/>
    </dgm:pt>
    <dgm:pt modelId="{F6D1312F-D187-4129-B8FE-DB9D22D3978C}" type="pres">
      <dgm:prSet presAssocID="{27F5BB3F-1F9A-48D9-AB96-D4A3614EA294}" presName="Name13" presStyleLbl="parChTrans1D2" presStyleIdx="2" presStyleCnt="5"/>
      <dgm:spPr/>
    </dgm:pt>
    <dgm:pt modelId="{6347BFA2-2D04-46CB-ADCE-82818837CD3F}" type="pres">
      <dgm:prSet presAssocID="{447F139B-5B15-43A5-8864-DBFEDB1D4E5F}" presName="childText" presStyleLbl="bgAcc1" presStyleIdx="2" presStyleCnt="5" custScaleX="182764" custLinFactNeighborX="-2178" custLinFactNeighborY="-15954">
        <dgm:presLayoutVars>
          <dgm:bulletEnabled val="1"/>
        </dgm:presLayoutVars>
      </dgm:prSet>
      <dgm:spPr/>
    </dgm:pt>
    <dgm:pt modelId="{F49D7E7A-FE94-4021-B9E4-25B3459FBB61}" type="pres">
      <dgm:prSet presAssocID="{2EC9DAEA-4D61-4F82-8C68-8632680DF2DC}" presName="root" presStyleCnt="0"/>
      <dgm:spPr/>
    </dgm:pt>
    <dgm:pt modelId="{0B562FDF-6BA0-49CF-BD58-617481FF19E8}" type="pres">
      <dgm:prSet presAssocID="{2EC9DAEA-4D61-4F82-8C68-8632680DF2DC}" presName="rootComposite" presStyleCnt="0"/>
      <dgm:spPr/>
    </dgm:pt>
    <dgm:pt modelId="{565B900E-3432-40BA-B0F9-13B280FACB1E}" type="pres">
      <dgm:prSet presAssocID="{2EC9DAEA-4D61-4F82-8C68-8632680DF2DC}" presName="rootText" presStyleLbl="node1" presStyleIdx="1" presStyleCnt="4" custScaleX="124846" custScaleY="123241" custLinFactNeighborX="19272" custLinFactNeighborY="1679"/>
      <dgm:spPr/>
    </dgm:pt>
    <dgm:pt modelId="{C5D7708D-884A-4E28-854C-8F4E61E36C12}" type="pres">
      <dgm:prSet presAssocID="{2EC9DAEA-4D61-4F82-8C68-8632680DF2DC}" presName="rootConnector" presStyleLbl="node1" presStyleIdx="1" presStyleCnt="4"/>
      <dgm:spPr/>
    </dgm:pt>
    <dgm:pt modelId="{A0B69D13-0D94-49AF-8A11-B99B5E2320D7}" type="pres">
      <dgm:prSet presAssocID="{2EC9DAEA-4D61-4F82-8C68-8632680DF2DC}" presName="childShape" presStyleCnt="0"/>
      <dgm:spPr/>
    </dgm:pt>
    <dgm:pt modelId="{CEA70EB6-709D-4AC5-8001-91B6FFB46201}" type="pres">
      <dgm:prSet presAssocID="{5F06D59C-977C-4CBE-BFAC-3271A3527D13}" presName="Name13" presStyleLbl="parChTrans1D2" presStyleIdx="3" presStyleCnt="5"/>
      <dgm:spPr/>
    </dgm:pt>
    <dgm:pt modelId="{F71F34D4-9F73-4DF7-A348-D56A868C7F1A}" type="pres">
      <dgm:prSet presAssocID="{98945013-8CDF-44C4-9602-6D91F54C4ED4}" presName="childText" presStyleLbl="bgAcc1" presStyleIdx="3" presStyleCnt="5" custScaleX="112275" custScaleY="184068" custLinFactNeighborX="41422" custLinFactNeighborY="901">
        <dgm:presLayoutVars>
          <dgm:bulletEnabled val="1"/>
        </dgm:presLayoutVars>
      </dgm:prSet>
      <dgm:spPr/>
    </dgm:pt>
    <dgm:pt modelId="{BF731885-6CF4-44DD-AD2C-6FEA9E5C107B}" type="pres">
      <dgm:prSet presAssocID="{0419A30F-0D2D-41A3-A312-37A4EE001E2C}" presName="root" presStyleCnt="0"/>
      <dgm:spPr/>
    </dgm:pt>
    <dgm:pt modelId="{5486768C-9ADC-4DAD-B8E3-35274465232F}" type="pres">
      <dgm:prSet presAssocID="{0419A30F-0D2D-41A3-A312-37A4EE001E2C}" presName="rootComposite" presStyleCnt="0"/>
      <dgm:spPr/>
    </dgm:pt>
    <dgm:pt modelId="{C70D13C3-73A2-4B85-8716-2677FCF43332}" type="pres">
      <dgm:prSet presAssocID="{0419A30F-0D2D-41A3-A312-37A4EE001E2C}" presName="rootText" presStyleLbl="node1" presStyleIdx="2" presStyleCnt="4" custScaleX="118964" custScaleY="127536" custLinFactNeighborX="35657" custLinFactNeighborY="1658"/>
      <dgm:spPr/>
    </dgm:pt>
    <dgm:pt modelId="{85D6EC7F-1F9B-4097-8B21-CC4E03E7B29E}" type="pres">
      <dgm:prSet presAssocID="{0419A30F-0D2D-41A3-A312-37A4EE001E2C}" presName="rootConnector" presStyleLbl="node1" presStyleIdx="2" presStyleCnt="4"/>
      <dgm:spPr/>
    </dgm:pt>
    <dgm:pt modelId="{E66AE322-C575-460E-B171-508CE6C409F6}" type="pres">
      <dgm:prSet presAssocID="{0419A30F-0D2D-41A3-A312-37A4EE001E2C}" presName="childShape" presStyleCnt="0"/>
      <dgm:spPr/>
    </dgm:pt>
    <dgm:pt modelId="{66A13186-6836-4BA9-AE80-52DE6B1E2425}" type="pres">
      <dgm:prSet presAssocID="{72E072E8-FA44-43ED-A8EF-21B36B3E8D58}" presName="root" presStyleCnt="0"/>
      <dgm:spPr/>
    </dgm:pt>
    <dgm:pt modelId="{E5E92DFA-906E-4EC1-9641-B543CD773A9F}" type="pres">
      <dgm:prSet presAssocID="{72E072E8-FA44-43ED-A8EF-21B36B3E8D58}" presName="rootComposite" presStyleCnt="0"/>
      <dgm:spPr/>
    </dgm:pt>
    <dgm:pt modelId="{A0B6B952-55CD-4090-B8D1-4E15D44A7C04}" type="pres">
      <dgm:prSet presAssocID="{72E072E8-FA44-43ED-A8EF-21B36B3E8D58}" presName="rootText" presStyleLbl="node1" presStyleIdx="3" presStyleCnt="4" custScaleX="111623" custScaleY="135418" custLinFactX="1575" custLinFactNeighborX="100000" custLinFactNeighborY="-3676"/>
      <dgm:spPr/>
    </dgm:pt>
    <dgm:pt modelId="{382C7C14-3E25-4A44-9CB8-DB27BACBF787}" type="pres">
      <dgm:prSet presAssocID="{72E072E8-FA44-43ED-A8EF-21B36B3E8D58}" presName="rootConnector" presStyleLbl="node1" presStyleIdx="3" presStyleCnt="4"/>
      <dgm:spPr/>
    </dgm:pt>
    <dgm:pt modelId="{B5FBBBB4-6584-4D54-8468-35BAAC227D7C}" type="pres">
      <dgm:prSet presAssocID="{72E072E8-FA44-43ED-A8EF-21B36B3E8D58}" presName="childShape" presStyleCnt="0"/>
      <dgm:spPr/>
    </dgm:pt>
    <dgm:pt modelId="{E3421ACD-F7D1-49CA-B2F4-1FC30A18592F}" type="pres">
      <dgm:prSet presAssocID="{710270E4-A7A8-48E6-9B3C-6294A3138E61}" presName="Name13" presStyleLbl="parChTrans1D2" presStyleIdx="4" presStyleCnt="5"/>
      <dgm:spPr/>
    </dgm:pt>
    <dgm:pt modelId="{A833E1A1-8849-4FE4-AEE8-E0B0C58F7E31}" type="pres">
      <dgm:prSet presAssocID="{14517219-3970-473F-8AC6-6887F419E672}" presName="childText" presStyleLbl="bgAcc1" presStyleIdx="4" presStyleCnt="5" custScaleY="163283" custLinFactNeighborX="63879" custLinFactNeighborY="36086">
        <dgm:presLayoutVars>
          <dgm:bulletEnabled val="1"/>
        </dgm:presLayoutVars>
      </dgm:prSet>
      <dgm:spPr/>
    </dgm:pt>
  </dgm:ptLst>
  <dgm:cxnLst>
    <dgm:cxn modelId="{8F10F400-36B2-40A5-9F4E-3A007432B53E}" srcId="{C0AA7B1A-605B-447C-B5BD-57BC749A258B}" destId="{611CBD8A-9052-4CD1-9A8E-786734E7EB0E}" srcOrd="2" destOrd="0" parTransId="{0C57D85B-7729-432A-8FE1-A211539E9206}" sibTransId="{D33F764A-6969-4FC2-81F1-B97632C52566}"/>
    <dgm:cxn modelId="{8E54F40A-9ACA-4690-B915-5763D5E1A1EB}" type="presOf" srcId="{5F06D59C-977C-4CBE-BFAC-3271A3527D13}" destId="{CEA70EB6-709D-4AC5-8001-91B6FFB46201}" srcOrd="0" destOrd="0" presId="urn:microsoft.com/office/officeart/2005/8/layout/hierarchy3"/>
    <dgm:cxn modelId="{F3E75D14-A9E0-45C8-8517-16E62E4DA8BA}" type="presOf" srcId="{FEB97412-ED79-4CDE-9F8B-AF40F2E085B4}" destId="{02AC67D7-0005-42C7-A3C0-181CF7104FAA}" srcOrd="0" destOrd="0" presId="urn:microsoft.com/office/officeart/2005/8/layout/hierarchy3"/>
    <dgm:cxn modelId="{D36B6A22-82CA-48F9-B48B-D4C384199B4E}" type="presOf" srcId="{4CCB61F9-3399-44F8-80FE-C38F5DB62E98}" destId="{8B70D754-E622-433A-AAF4-AD971E98565F}" srcOrd="0" destOrd="0" presId="urn:microsoft.com/office/officeart/2005/8/layout/hierarchy3"/>
    <dgm:cxn modelId="{872A2D26-CA53-46D6-B8A9-68D74A6062C6}" type="presOf" srcId="{7E1B1CEF-0EFB-4D55-84D2-A372A5BB7F59}" destId="{FB90E599-6B00-47DD-B0E2-DBD59219F98F}" srcOrd="0" destOrd="0" presId="urn:microsoft.com/office/officeart/2005/8/layout/hierarchy3"/>
    <dgm:cxn modelId="{96A1272C-919A-4418-A8F2-FAACF2E304FC}" type="presOf" srcId="{98945013-8CDF-44C4-9602-6D91F54C4ED4}" destId="{F71F34D4-9F73-4DF7-A348-D56A868C7F1A}" srcOrd="0" destOrd="0" presId="urn:microsoft.com/office/officeart/2005/8/layout/hierarchy3"/>
    <dgm:cxn modelId="{6921CE2D-C089-46DE-91C7-C9F23435D6A5}" type="presOf" srcId="{0419A30F-0D2D-41A3-A312-37A4EE001E2C}" destId="{C70D13C3-73A2-4B85-8716-2677FCF43332}" srcOrd="0" destOrd="0" presId="urn:microsoft.com/office/officeart/2005/8/layout/hierarchy3"/>
    <dgm:cxn modelId="{85BFF52D-166F-47EA-BA20-27D0696D1E41}" srcId="{634DD1A5-8BB7-4951-89CC-E5F2A7022559}" destId="{4CCB61F9-3399-44F8-80FE-C38F5DB62E98}" srcOrd="0" destOrd="0" parTransId="{39D65FFC-0CA7-4DAD-8DC8-CC144942B8A0}" sibTransId="{3F8B0D8B-C6D2-479E-AF91-E9F43CF18135}"/>
    <dgm:cxn modelId="{E21A4B31-CBFE-4F83-A847-8970A755F5AB}" srcId="{634DD1A5-8BB7-4951-89CC-E5F2A7022559}" destId="{0419A30F-0D2D-41A3-A312-37A4EE001E2C}" srcOrd="2" destOrd="0" parTransId="{A5F61C4B-FB4C-4C71-B075-B8C390E4E917}" sibTransId="{EDFD61A6-0CA5-41CB-8108-BB86853C9330}"/>
    <dgm:cxn modelId="{9034F831-CFBE-445D-BA50-75702F7A79BE}" type="presOf" srcId="{611CBD8A-9052-4CD1-9A8E-786734E7EB0E}" destId="{F8958CC9-A6F8-46FD-B3D7-D8B24E2AE2D1}" srcOrd="0" destOrd="3" presId="urn:microsoft.com/office/officeart/2005/8/layout/hierarchy3"/>
    <dgm:cxn modelId="{50D17332-98DB-419C-8575-D74A8994D014}" type="presOf" srcId="{27F5BB3F-1F9A-48D9-AB96-D4A3614EA294}" destId="{F6D1312F-D187-4129-B8FE-DB9D22D3978C}" srcOrd="0" destOrd="0" presId="urn:microsoft.com/office/officeart/2005/8/layout/hierarchy3"/>
    <dgm:cxn modelId="{ADD70536-AF05-4A14-9787-0D7C6D9617F1}" srcId="{634DD1A5-8BB7-4951-89CC-E5F2A7022559}" destId="{2EC9DAEA-4D61-4F82-8C68-8632680DF2DC}" srcOrd="1" destOrd="0" parTransId="{C16652FF-A2C9-44FC-99A7-51EB1F2C3AA4}" sibTransId="{52999C19-C789-444C-9202-D627BBF19E76}"/>
    <dgm:cxn modelId="{F879073B-6E15-4C5F-99D4-B546A110710E}" type="presOf" srcId="{634DD1A5-8BB7-4951-89CC-E5F2A7022559}" destId="{FEF5A44E-1E20-4CCD-96D6-01C194DD03B5}" srcOrd="0" destOrd="0" presId="urn:microsoft.com/office/officeart/2005/8/layout/hierarchy3"/>
    <dgm:cxn modelId="{36C5573E-96C2-4E51-84BB-9EBBC4D4B410}" srcId="{4CCB61F9-3399-44F8-80FE-C38F5DB62E98}" destId="{447F139B-5B15-43A5-8864-DBFEDB1D4E5F}" srcOrd="2" destOrd="0" parTransId="{27F5BB3F-1F9A-48D9-AB96-D4A3614EA294}" sibTransId="{81D70C73-CB78-42B8-BCA4-C5044BA2F3D3}"/>
    <dgm:cxn modelId="{F2FD7B40-34D8-40D4-BAC7-402DD6A9B31F}" srcId="{C0AA7B1A-605B-447C-B5BD-57BC749A258B}" destId="{DBD76793-9D0D-45F1-908D-58AD248E4EC5}" srcOrd="1" destOrd="0" parTransId="{ACEEE5AF-BA7B-42DB-BB5B-2BA24837EA06}" sibTransId="{630DE245-B7AB-44C1-85AA-C84DEDEDA97B}"/>
    <dgm:cxn modelId="{67B3EE60-B161-4CA0-9491-02ABA4A504D2}" type="presOf" srcId="{DBD76793-9D0D-45F1-908D-58AD248E4EC5}" destId="{F8958CC9-A6F8-46FD-B3D7-D8B24E2AE2D1}" srcOrd="0" destOrd="2" presId="urn:microsoft.com/office/officeart/2005/8/layout/hierarchy3"/>
    <dgm:cxn modelId="{1496894A-46AD-4E1D-9400-055B5E81ACD8}" srcId="{7E1B1CEF-0EFB-4D55-84D2-A372A5BB7F59}" destId="{AE6A76EB-3856-4D4F-A87D-E4262013016E}" srcOrd="0" destOrd="0" parTransId="{114B4684-6AF2-4C23-82DD-780698C9B5A3}" sibTransId="{37FB8729-D024-4BE5-BE52-3289D5E27439}"/>
    <dgm:cxn modelId="{0A31D74B-69EB-4037-BEAE-3780CF11A76C}" srcId="{634DD1A5-8BB7-4951-89CC-E5F2A7022559}" destId="{72E072E8-FA44-43ED-A8EF-21B36B3E8D58}" srcOrd="3" destOrd="0" parTransId="{6504BDE9-3116-4D1E-9CA0-A510B3238B32}" sibTransId="{39CED491-F4B7-4DBC-BC25-B1C0C6717C47}"/>
    <dgm:cxn modelId="{CDF45B6D-7D03-4F55-BDD3-891C5E826A9A}" type="presOf" srcId="{72E072E8-FA44-43ED-A8EF-21B36B3E8D58}" destId="{382C7C14-3E25-4A44-9CB8-DB27BACBF787}" srcOrd="1" destOrd="0" presId="urn:microsoft.com/office/officeart/2005/8/layout/hierarchy3"/>
    <dgm:cxn modelId="{88CAE150-7F4B-4AC0-8242-DEE0550C59F8}" type="presOf" srcId="{4CCB61F9-3399-44F8-80FE-C38F5DB62E98}" destId="{7302BB33-A979-4E42-82A7-B8115AEB2A37}" srcOrd="1" destOrd="0" presId="urn:microsoft.com/office/officeart/2005/8/layout/hierarchy3"/>
    <dgm:cxn modelId="{C3F4987E-533E-4D6C-A0E9-420A88B84312}" srcId="{4CCB61F9-3399-44F8-80FE-C38F5DB62E98}" destId="{C0AA7B1A-605B-447C-B5BD-57BC749A258B}" srcOrd="1" destOrd="0" parTransId="{FEB97412-ED79-4CDE-9F8B-AF40F2E085B4}" sibTransId="{DCFA7712-582A-4BA3-A5E6-C77B1C459666}"/>
    <dgm:cxn modelId="{AA5DB47E-3DE9-48B6-BE9D-672399FF9804}" srcId="{4CCB61F9-3399-44F8-80FE-C38F5DB62E98}" destId="{7E1B1CEF-0EFB-4D55-84D2-A372A5BB7F59}" srcOrd="0" destOrd="0" parTransId="{0152AF5A-A912-43B1-BF7D-B83ECA1E9771}" sibTransId="{70B4B056-2B4E-4A0E-A678-A4AAB205CD1F}"/>
    <dgm:cxn modelId="{BC51BB89-1803-49DD-869F-FD3E9F90483F}" type="presOf" srcId="{910C3AF3-14B0-409B-8915-86916C45B88E}" destId="{F8958CC9-A6F8-46FD-B3D7-D8B24E2AE2D1}" srcOrd="0" destOrd="1" presId="urn:microsoft.com/office/officeart/2005/8/layout/hierarchy3"/>
    <dgm:cxn modelId="{BCD3C692-9F46-4952-B0A5-95B31FB6D3F3}" type="presOf" srcId="{14517219-3970-473F-8AC6-6887F419E672}" destId="{A833E1A1-8849-4FE4-AEE8-E0B0C58F7E31}" srcOrd="0" destOrd="0" presId="urn:microsoft.com/office/officeart/2005/8/layout/hierarchy3"/>
    <dgm:cxn modelId="{21BD4D94-7C80-4ED0-9B28-283BDF3C5B66}" type="presOf" srcId="{0419A30F-0D2D-41A3-A312-37A4EE001E2C}" destId="{85D6EC7F-1F9B-4097-8B21-CC4E03E7B29E}" srcOrd="1" destOrd="0" presId="urn:microsoft.com/office/officeart/2005/8/layout/hierarchy3"/>
    <dgm:cxn modelId="{AB1A3D9C-D189-4DAD-8095-4216094E1BCC}" srcId="{2EC9DAEA-4D61-4F82-8C68-8632680DF2DC}" destId="{98945013-8CDF-44C4-9602-6D91F54C4ED4}" srcOrd="0" destOrd="0" parTransId="{5F06D59C-977C-4CBE-BFAC-3271A3527D13}" sibTransId="{C05221FB-7573-48E8-B1B1-7F767F515364}"/>
    <dgm:cxn modelId="{EEBFB8A5-243E-48BF-90E9-70627D164AF2}" type="presOf" srcId="{72E072E8-FA44-43ED-A8EF-21B36B3E8D58}" destId="{A0B6B952-55CD-4090-B8D1-4E15D44A7C04}" srcOrd="0" destOrd="0" presId="urn:microsoft.com/office/officeart/2005/8/layout/hierarchy3"/>
    <dgm:cxn modelId="{D77D85A8-9B4C-4991-BDD5-AE8A4DA83295}" type="presOf" srcId="{2EC9DAEA-4D61-4F82-8C68-8632680DF2DC}" destId="{565B900E-3432-40BA-B0F9-13B280FACB1E}" srcOrd="0" destOrd="0" presId="urn:microsoft.com/office/officeart/2005/8/layout/hierarchy3"/>
    <dgm:cxn modelId="{F7E7D2BA-A3AB-4160-B6DA-F16992915C8F}" type="presOf" srcId="{0152AF5A-A912-43B1-BF7D-B83ECA1E9771}" destId="{5ADE0CC1-0079-4CA0-A6EC-3DDB413E72CF}" srcOrd="0" destOrd="0" presId="urn:microsoft.com/office/officeart/2005/8/layout/hierarchy3"/>
    <dgm:cxn modelId="{193AE1CA-051F-48A4-A065-1E2C8E5923EB}" type="presOf" srcId="{C0AA7B1A-605B-447C-B5BD-57BC749A258B}" destId="{F8958CC9-A6F8-46FD-B3D7-D8B24E2AE2D1}" srcOrd="0" destOrd="0" presId="urn:microsoft.com/office/officeart/2005/8/layout/hierarchy3"/>
    <dgm:cxn modelId="{ED9AB1D1-25F7-4DDF-9A59-2D93E4349283}" type="presOf" srcId="{447F139B-5B15-43A5-8864-DBFEDB1D4E5F}" destId="{6347BFA2-2D04-46CB-ADCE-82818837CD3F}" srcOrd="0" destOrd="0" presId="urn:microsoft.com/office/officeart/2005/8/layout/hierarchy3"/>
    <dgm:cxn modelId="{A18900D3-F7C0-4940-86E8-C9CD63795FD4}" srcId="{72E072E8-FA44-43ED-A8EF-21B36B3E8D58}" destId="{14517219-3970-473F-8AC6-6887F419E672}" srcOrd="0" destOrd="0" parTransId="{710270E4-A7A8-48E6-9B3C-6294A3138E61}" sibTransId="{E29D092E-ABB9-4B22-AE2C-1C16E2173884}"/>
    <dgm:cxn modelId="{608F5CDF-312E-4691-ACBA-4AE1F29653BE}" srcId="{C0AA7B1A-605B-447C-B5BD-57BC749A258B}" destId="{910C3AF3-14B0-409B-8915-86916C45B88E}" srcOrd="0" destOrd="0" parTransId="{A7D109E9-CAE3-4F49-AB7D-552E0C1781BB}" sibTransId="{14D87503-6270-4A42-8EFF-A0D268FE86F7}"/>
    <dgm:cxn modelId="{2B729CE6-C647-4CC5-BEDE-1849B36DFEB0}" type="presOf" srcId="{710270E4-A7A8-48E6-9B3C-6294A3138E61}" destId="{E3421ACD-F7D1-49CA-B2F4-1FC30A18592F}" srcOrd="0" destOrd="0" presId="urn:microsoft.com/office/officeart/2005/8/layout/hierarchy3"/>
    <dgm:cxn modelId="{CE74D6EB-5608-43E2-97EC-27B227EAE683}" type="presOf" srcId="{AE6A76EB-3856-4D4F-A87D-E4262013016E}" destId="{FB90E599-6B00-47DD-B0E2-DBD59219F98F}" srcOrd="0" destOrd="1" presId="urn:microsoft.com/office/officeart/2005/8/layout/hierarchy3"/>
    <dgm:cxn modelId="{05C3A3EF-EF98-41A4-B82B-ABA021C7937A}" type="presOf" srcId="{2EC9DAEA-4D61-4F82-8C68-8632680DF2DC}" destId="{C5D7708D-884A-4E28-854C-8F4E61E36C12}" srcOrd="1" destOrd="0" presId="urn:microsoft.com/office/officeart/2005/8/layout/hierarchy3"/>
    <dgm:cxn modelId="{855C0E3C-BAFE-44EF-B376-94D709566644}" type="presParOf" srcId="{FEF5A44E-1E20-4CCD-96D6-01C194DD03B5}" destId="{C4736BB3-3C43-484F-8AAE-15E9BD138654}" srcOrd="0" destOrd="0" presId="urn:microsoft.com/office/officeart/2005/8/layout/hierarchy3"/>
    <dgm:cxn modelId="{2AFFA119-5890-44CF-B65D-92E6E4684B67}" type="presParOf" srcId="{C4736BB3-3C43-484F-8AAE-15E9BD138654}" destId="{79DA965C-851C-4479-A318-44EFEEE71A96}" srcOrd="0" destOrd="0" presId="urn:microsoft.com/office/officeart/2005/8/layout/hierarchy3"/>
    <dgm:cxn modelId="{561C5791-5545-4E8A-9E80-D3944E4DD258}" type="presParOf" srcId="{79DA965C-851C-4479-A318-44EFEEE71A96}" destId="{8B70D754-E622-433A-AAF4-AD971E98565F}" srcOrd="0" destOrd="0" presId="urn:microsoft.com/office/officeart/2005/8/layout/hierarchy3"/>
    <dgm:cxn modelId="{FE9F59C7-31F4-4F87-B167-B91A4C646E22}" type="presParOf" srcId="{79DA965C-851C-4479-A318-44EFEEE71A96}" destId="{7302BB33-A979-4E42-82A7-B8115AEB2A37}" srcOrd="1" destOrd="0" presId="urn:microsoft.com/office/officeart/2005/8/layout/hierarchy3"/>
    <dgm:cxn modelId="{EE3CAE96-E0D2-4CF7-99E1-CEB8D12E290F}" type="presParOf" srcId="{C4736BB3-3C43-484F-8AAE-15E9BD138654}" destId="{E499A2C7-7532-47B7-A005-5583D7F261C2}" srcOrd="1" destOrd="0" presId="urn:microsoft.com/office/officeart/2005/8/layout/hierarchy3"/>
    <dgm:cxn modelId="{D44065C2-A899-402F-8448-26F29B08AC24}" type="presParOf" srcId="{E499A2C7-7532-47B7-A005-5583D7F261C2}" destId="{5ADE0CC1-0079-4CA0-A6EC-3DDB413E72CF}" srcOrd="0" destOrd="0" presId="urn:microsoft.com/office/officeart/2005/8/layout/hierarchy3"/>
    <dgm:cxn modelId="{72F24B5C-9BBB-4088-B321-7B6ECCC2288B}" type="presParOf" srcId="{E499A2C7-7532-47B7-A005-5583D7F261C2}" destId="{FB90E599-6B00-47DD-B0E2-DBD59219F98F}" srcOrd="1" destOrd="0" presId="urn:microsoft.com/office/officeart/2005/8/layout/hierarchy3"/>
    <dgm:cxn modelId="{0DEB96BF-72D8-4D13-8CE8-EA96A3891640}" type="presParOf" srcId="{E499A2C7-7532-47B7-A005-5583D7F261C2}" destId="{02AC67D7-0005-42C7-A3C0-181CF7104FAA}" srcOrd="2" destOrd="0" presId="urn:microsoft.com/office/officeart/2005/8/layout/hierarchy3"/>
    <dgm:cxn modelId="{E6D1DD31-26F1-4F18-A7D8-F3A1943B4AE4}" type="presParOf" srcId="{E499A2C7-7532-47B7-A005-5583D7F261C2}" destId="{F8958CC9-A6F8-46FD-B3D7-D8B24E2AE2D1}" srcOrd="3" destOrd="0" presId="urn:microsoft.com/office/officeart/2005/8/layout/hierarchy3"/>
    <dgm:cxn modelId="{1715F31E-5E06-4B8C-9410-AF043FC06CA6}" type="presParOf" srcId="{E499A2C7-7532-47B7-A005-5583D7F261C2}" destId="{F6D1312F-D187-4129-B8FE-DB9D22D3978C}" srcOrd="4" destOrd="0" presId="urn:microsoft.com/office/officeart/2005/8/layout/hierarchy3"/>
    <dgm:cxn modelId="{706C9364-06A7-4610-8C57-B3C58BF8C328}" type="presParOf" srcId="{E499A2C7-7532-47B7-A005-5583D7F261C2}" destId="{6347BFA2-2D04-46CB-ADCE-82818837CD3F}" srcOrd="5" destOrd="0" presId="urn:microsoft.com/office/officeart/2005/8/layout/hierarchy3"/>
    <dgm:cxn modelId="{0CCD0633-9D6D-4B60-9572-72359D5A2748}" type="presParOf" srcId="{FEF5A44E-1E20-4CCD-96D6-01C194DD03B5}" destId="{F49D7E7A-FE94-4021-B9E4-25B3459FBB61}" srcOrd="1" destOrd="0" presId="urn:microsoft.com/office/officeart/2005/8/layout/hierarchy3"/>
    <dgm:cxn modelId="{28A50797-7987-4CB3-BEEA-C39CC982F09D}" type="presParOf" srcId="{F49D7E7A-FE94-4021-B9E4-25B3459FBB61}" destId="{0B562FDF-6BA0-49CF-BD58-617481FF19E8}" srcOrd="0" destOrd="0" presId="urn:microsoft.com/office/officeart/2005/8/layout/hierarchy3"/>
    <dgm:cxn modelId="{3121AD77-5238-4C2D-BF04-39312A09ABA0}" type="presParOf" srcId="{0B562FDF-6BA0-49CF-BD58-617481FF19E8}" destId="{565B900E-3432-40BA-B0F9-13B280FACB1E}" srcOrd="0" destOrd="0" presId="urn:microsoft.com/office/officeart/2005/8/layout/hierarchy3"/>
    <dgm:cxn modelId="{AC59F412-9AD3-4E4B-BDAE-E41FE72000F3}" type="presParOf" srcId="{0B562FDF-6BA0-49CF-BD58-617481FF19E8}" destId="{C5D7708D-884A-4E28-854C-8F4E61E36C12}" srcOrd="1" destOrd="0" presId="urn:microsoft.com/office/officeart/2005/8/layout/hierarchy3"/>
    <dgm:cxn modelId="{9BE2102A-690E-43F1-ABFC-CE8234DA2CD7}" type="presParOf" srcId="{F49D7E7A-FE94-4021-B9E4-25B3459FBB61}" destId="{A0B69D13-0D94-49AF-8A11-B99B5E2320D7}" srcOrd="1" destOrd="0" presId="urn:microsoft.com/office/officeart/2005/8/layout/hierarchy3"/>
    <dgm:cxn modelId="{DEAE1A2C-277B-420C-91FE-07EB7F2F296E}" type="presParOf" srcId="{A0B69D13-0D94-49AF-8A11-B99B5E2320D7}" destId="{CEA70EB6-709D-4AC5-8001-91B6FFB46201}" srcOrd="0" destOrd="0" presId="urn:microsoft.com/office/officeart/2005/8/layout/hierarchy3"/>
    <dgm:cxn modelId="{97DAFBFF-6AA3-42D1-AB38-CF33FAE25D43}" type="presParOf" srcId="{A0B69D13-0D94-49AF-8A11-B99B5E2320D7}" destId="{F71F34D4-9F73-4DF7-A348-D56A868C7F1A}" srcOrd="1" destOrd="0" presId="urn:microsoft.com/office/officeart/2005/8/layout/hierarchy3"/>
    <dgm:cxn modelId="{9CB8BDB9-2CC6-4BB8-A5A0-7F299F0D26E6}" type="presParOf" srcId="{FEF5A44E-1E20-4CCD-96D6-01C194DD03B5}" destId="{BF731885-6CF4-44DD-AD2C-6FEA9E5C107B}" srcOrd="2" destOrd="0" presId="urn:microsoft.com/office/officeart/2005/8/layout/hierarchy3"/>
    <dgm:cxn modelId="{642945B7-7916-43BD-B6F9-7502C878653E}" type="presParOf" srcId="{BF731885-6CF4-44DD-AD2C-6FEA9E5C107B}" destId="{5486768C-9ADC-4DAD-B8E3-35274465232F}" srcOrd="0" destOrd="0" presId="urn:microsoft.com/office/officeart/2005/8/layout/hierarchy3"/>
    <dgm:cxn modelId="{DAA4F3F3-3702-45B4-A29B-2B70F4E541B3}" type="presParOf" srcId="{5486768C-9ADC-4DAD-B8E3-35274465232F}" destId="{C70D13C3-73A2-4B85-8716-2677FCF43332}" srcOrd="0" destOrd="0" presId="urn:microsoft.com/office/officeart/2005/8/layout/hierarchy3"/>
    <dgm:cxn modelId="{74F91D06-D3F2-4A20-8015-06F071D3A35F}" type="presParOf" srcId="{5486768C-9ADC-4DAD-B8E3-35274465232F}" destId="{85D6EC7F-1F9B-4097-8B21-CC4E03E7B29E}" srcOrd="1" destOrd="0" presId="urn:microsoft.com/office/officeart/2005/8/layout/hierarchy3"/>
    <dgm:cxn modelId="{CBE53C21-EDFA-4C82-BF33-D64147F320CC}" type="presParOf" srcId="{BF731885-6CF4-44DD-AD2C-6FEA9E5C107B}" destId="{E66AE322-C575-460E-B171-508CE6C409F6}" srcOrd="1" destOrd="0" presId="urn:microsoft.com/office/officeart/2005/8/layout/hierarchy3"/>
    <dgm:cxn modelId="{DC16C9A0-14AA-4A59-8BDE-97778EAB4B25}" type="presParOf" srcId="{FEF5A44E-1E20-4CCD-96D6-01C194DD03B5}" destId="{66A13186-6836-4BA9-AE80-52DE6B1E2425}" srcOrd="3" destOrd="0" presId="urn:microsoft.com/office/officeart/2005/8/layout/hierarchy3"/>
    <dgm:cxn modelId="{8A59F7F2-C1D4-4337-8A5A-1CFF0D35F5A8}" type="presParOf" srcId="{66A13186-6836-4BA9-AE80-52DE6B1E2425}" destId="{E5E92DFA-906E-4EC1-9641-B543CD773A9F}" srcOrd="0" destOrd="0" presId="urn:microsoft.com/office/officeart/2005/8/layout/hierarchy3"/>
    <dgm:cxn modelId="{6F92E126-544B-421F-B54B-E078068ABA97}" type="presParOf" srcId="{E5E92DFA-906E-4EC1-9641-B543CD773A9F}" destId="{A0B6B952-55CD-4090-B8D1-4E15D44A7C04}" srcOrd="0" destOrd="0" presId="urn:microsoft.com/office/officeart/2005/8/layout/hierarchy3"/>
    <dgm:cxn modelId="{EAA9A3E8-2BBC-4F67-9309-858EE9DFBACA}" type="presParOf" srcId="{E5E92DFA-906E-4EC1-9641-B543CD773A9F}" destId="{382C7C14-3E25-4A44-9CB8-DB27BACBF787}" srcOrd="1" destOrd="0" presId="urn:microsoft.com/office/officeart/2005/8/layout/hierarchy3"/>
    <dgm:cxn modelId="{57C37995-FBC1-4EA8-AD00-DC640E2664AD}" type="presParOf" srcId="{66A13186-6836-4BA9-AE80-52DE6B1E2425}" destId="{B5FBBBB4-6584-4D54-8468-35BAAC227D7C}" srcOrd="1" destOrd="0" presId="urn:microsoft.com/office/officeart/2005/8/layout/hierarchy3"/>
    <dgm:cxn modelId="{EE6651FB-D2FA-439E-8B9A-CB464CD0392A}" type="presParOf" srcId="{B5FBBBB4-6584-4D54-8468-35BAAC227D7C}" destId="{E3421ACD-F7D1-49CA-B2F4-1FC30A18592F}" srcOrd="0" destOrd="0" presId="urn:microsoft.com/office/officeart/2005/8/layout/hierarchy3"/>
    <dgm:cxn modelId="{4F9EA87A-9CC3-4BDF-8D59-B04A87675F70}" type="presParOf" srcId="{B5FBBBB4-6584-4D54-8468-35BAAC227D7C}" destId="{A833E1A1-8849-4FE4-AEE8-E0B0C58F7E3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9746722-6FD1-4BB8-99EF-D6ED21D8D1A6}" type="doc">
      <dgm:prSet loTypeId="urn:microsoft.com/office/officeart/2005/8/layout/hierarchy3" loCatId="hierarchy" qsTypeId="urn:microsoft.com/office/officeart/2005/8/quickstyle/simple3" qsCatId="simple" csTypeId="urn:microsoft.com/office/officeart/2005/8/colors/colorful5" csCatId="colorful" phldr="1"/>
      <dgm:spPr/>
      <dgm:t>
        <a:bodyPr/>
        <a:lstStyle/>
        <a:p>
          <a:endParaRPr lang="fi-FI"/>
        </a:p>
      </dgm:t>
    </dgm:pt>
    <dgm:pt modelId="{A0B39B3F-5706-4B49-A431-A88EDDDD1BD8}">
      <dgm:prSet/>
      <dgm:spPr/>
      <dgm:t>
        <a:bodyPr/>
        <a:lstStyle/>
        <a:p>
          <a:r>
            <a:rPr lang="fi-FI" dirty="0"/>
            <a:t>Tarvitsenko perheenjäsenen henkilökohtaiseksi avustajakseni tai avustajan sijaiseksi?</a:t>
          </a:r>
        </a:p>
      </dgm:t>
    </dgm:pt>
    <dgm:pt modelId="{6101462E-E95A-4FE8-9F23-7D8C8819A41F}" type="parTrans" cxnId="{2D392574-5878-44FD-9205-8F8CD6F10D9A}">
      <dgm:prSet/>
      <dgm:spPr/>
      <dgm:t>
        <a:bodyPr/>
        <a:lstStyle/>
        <a:p>
          <a:endParaRPr lang="fi-FI"/>
        </a:p>
      </dgm:t>
    </dgm:pt>
    <dgm:pt modelId="{DAFD2BF3-3DAD-4329-BF15-35E1FFC7D0B5}" type="sibTrans" cxnId="{2D392574-5878-44FD-9205-8F8CD6F10D9A}">
      <dgm:prSet/>
      <dgm:spPr/>
      <dgm:t>
        <a:bodyPr/>
        <a:lstStyle/>
        <a:p>
          <a:endParaRPr lang="fi-FI"/>
        </a:p>
      </dgm:t>
    </dgm:pt>
    <dgm:pt modelId="{7107345D-060D-430A-AC31-C4A3FABFA9E1}">
      <dgm:prSet/>
      <dgm:spPr/>
      <dgm:t>
        <a:bodyPr/>
        <a:lstStyle/>
        <a:p>
          <a:r>
            <a:rPr lang="fi-FI"/>
            <a:t>Tarkistan olenko oikeutettu Kelan asumistukiin</a:t>
          </a:r>
        </a:p>
      </dgm:t>
    </dgm:pt>
    <dgm:pt modelId="{0EECDE54-EEE3-47AA-835A-63A03CF473D0}" type="parTrans" cxnId="{30BA0D96-95E2-40E1-833D-68A85787B0A8}">
      <dgm:prSet/>
      <dgm:spPr/>
      <dgm:t>
        <a:bodyPr/>
        <a:lstStyle/>
        <a:p>
          <a:endParaRPr lang="fi-FI"/>
        </a:p>
      </dgm:t>
    </dgm:pt>
    <dgm:pt modelId="{A3FF312C-6EB3-49CD-AA4F-26DE6E499F98}" type="sibTrans" cxnId="{30BA0D96-95E2-40E1-833D-68A85787B0A8}">
      <dgm:prSet/>
      <dgm:spPr/>
      <dgm:t>
        <a:bodyPr/>
        <a:lstStyle/>
        <a:p>
          <a:endParaRPr lang="fi-FI"/>
        </a:p>
      </dgm:t>
    </dgm:pt>
    <dgm:pt modelId="{27AF02E0-E14B-4458-A6AF-F9FBEE92D054}">
      <dgm:prSet custT="1"/>
      <dgm:spPr/>
      <dgm:t>
        <a:bodyPr/>
        <a:lstStyle/>
        <a:p>
          <a:r>
            <a:rPr lang="fi-FI" sz="1400">
              <a:solidFill>
                <a:srgbClr val="FF0000"/>
              </a:solidFill>
            </a:rPr>
            <a:t>Haen asumistukea, jos olen siihen oikeutettu</a:t>
          </a:r>
        </a:p>
      </dgm:t>
    </dgm:pt>
    <dgm:pt modelId="{445BF458-B576-4DA4-AE79-55B43EE19036}" type="parTrans" cxnId="{B1A0CB8F-20E5-4327-8994-15EA6751C331}">
      <dgm:prSet/>
      <dgm:spPr/>
      <dgm:t>
        <a:bodyPr/>
        <a:lstStyle/>
        <a:p>
          <a:endParaRPr lang="fi-FI"/>
        </a:p>
      </dgm:t>
    </dgm:pt>
    <dgm:pt modelId="{C2AB9416-F46B-47AA-9CA3-B3160DE3E549}" type="sibTrans" cxnId="{B1A0CB8F-20E5-4327-8994-15EA6751C331}">
      <dgm:prSet/>
      <dgm:spPr/>
      <dgm:t>
        <a:bodyPr/>
        <a:lstStyle/>
        <a:p>
          <a:endParaRPr lang="fi-FI"/>
        </a:p>
      </dgm:t>
    </dgm:pt>
    <dgm:pt modelId="{628CBC58-01C4-41C1-BB55-C05A5B3B5476}">
      <dgm:prSet/>
      <dgm:spPr/>
      <dgm:t>
        <a:bodyPr/>
        <a:lstStyle/>
        <a:p>
          <a:r>
            <a:rPr lang="fi-FI"/>
            <a:t>Tutustun liikkumisen tuen toteuttamisen vaihtoehtoihin </a:t>
          </a:r>
        </a:p>
      </dgm:t>
    </dgm:pt>
    <dgm:pt modelId="{92E72DF7-3A2A-47B0-99D9-05E6CA65FA53}" type="parTrans" cxnId="{C31B12DD-B441-4D22-B359-4B5DD9900D2B}">
      <dgm:prSet/>
      <dgm:spPr/>
      <dgm:t>
        <a:bodyPr/>
        <a:lstStyle/>
        <a:p>
          <a:endParaRPr lang="fi-FI"/>
        </a:p>
      </dgm:t>
    </dgm:pt>
    <dgm:pt modelId="{E3ED240B-74ED-4300-ADD7-AC35E8C921EC}" type="sibTrans" cxnId="{C31B12DD-B441-4D22-B359-4B5DD9900D2B}">
      <dgm:prSet/>
      <dgm:spPr/>
      <dgm:t>
        <a:bodyPr/>
        <a:lstStyle/>
        <a:p>
          <a:endParaRPr lang="fi-FI"/>
        </a:p>
      </dgm:t>
    </dgm:pt>
    <dgm:pt modelId="{0DC542EC-4D5A-49C6-83A9-0B10D0CA7FCD}">
      <dgm:prSet custT="1"/>
      <dgm:spPr/>
      <dgm:t>
        <a:bodyPr/>
        <a:lstStyle/>
        <a:p>
          <a:r>
            <a:rPr lang="fi-FI" sz="1400" dirty="0"/>
            <a:t>Henkilökohtainen apu</a:t>
          </a:r>
        </a:p>
      </dgm:t>
    </dgm:pt>
    <dgm:pt modelId="{311DC365-B87F-448E-94F3-684E6243C4DB}" type="parTrans" cxnId="{D6019C5A-7A73-4BD4-8311-FC0A6A5F2B29}">
      <dgm:prSet/>
      <dgm:spPr/>
      <dgm:t>
        <a:bodyPr/>
        <a:lstStyle/>
        <a:p>
          <a:endParaRPr lang="fi-FI"/>
        </a:p>
      </dgm:t>
    </dgm:pt>
    <dgm:pt modelId="{A13CCEBC-D925-4292-9D66-4A601CD84C81}" type="sibTrans" cxnId="{D6019C5A-7A73-4BD4-8311-FC0A6A5F2B29}">
      <dgm:prSet/>
      <dgm:spPr/>
      <dgm:t>
        <a:bodyPr/>
        <a:lstStyle/>
        <a:p>
          <a:endParaRPr lang="fi-FI"/>
        </a:p>
      </dgm:t>
    </dgm:pt>
    <dgm:pt modelId="{A35B6BF0-9106-44C1-A24F-596239D963DD}">
      <dgm:prSet custT="1"/>
      <dgm:spPr/>
      <dgm:t>
        <a:bodyPr/>
        <a:lstStyle/>
        <a:p>
          <a:pPr algn="ctr"/>
          <a:r>
            <a:rPr lang="fi-FI" sz="1400" dirty="0"/>
            <a:t>Perinteinen kuljetuspalvelu</a:t>
          </a:r>
        </a:p>
      </dgm:t>
    </dgm:pt>
    <dgm:pt modelId="{299C64AB-1212-4B17-9245-A6DBE1E4CC7D}" type="parTrans" cxnId="{ABB43C45-C0D3-46E7-BFEF-6289B6F4ACB0}">
      <dgm:prSet/>
      <dgm:spPr/>
      <dgm:t>
        <a:bodyPr/>
        <a:lstStyle/>
        <a:p>
          <a:endParaRPr lang="fi-FI"/>
        </a:p>
      </dgm:t>
    </dgm:pt>
    <dgm:pt modelId="{F3A02989-96A7-47DF-A029-A57A551FABE1}" type="sibTrans" cxnId="{ABB43C45-C0D3-46E7-BFEF-6289B6F4ACB0}">
      <dgm:prSet/>
      <dgm:spPr/>
      <dgm:t>
        <a:bodyPr/>
        <a:lstStyle/>
        <a:p>
          <a:endParaRPr lang="fi-FI"/>
        </a:p>
      </dgm:t>
    </dgm:pt>
    <dgm:pt modelId="{7F0A781C-A79E-43B9-8361-5D9BB6156975}">
      <dgm:prSet custT="1"/>
      <dgm:spPr/>
      <dgm:t>
        <a:bodyPr/>
        <a:lstStyle/>
        <a:p>
          <a:pPr algn="ctr"/>
          <a:r>
            <a:rPr lang="fi-FI" sz="1400" dirty="0"/>
            <a:t>Hakemuksesta euro/kilometri-määräinen matkabudjetti pisimmillään vuodeksi kerrallaan</a:t>
          </a:r>
        </a:p>
      </dgm:t>
    </dgm:pt>
    <dgm:pt modelId="{7BA8F1FE-03C6-4529-A2EC-1A2C92906EBA}" type="parTrans" cxnId="{3B26ACF6-A544-4DBB-A2E8-E9783ABE70B4}">
      <dgm:prSet/>
      <dgm:spPr/>
      <dgm:t>
        <a:bodyPr/>
        <a:lstStyle/>
        <a:p>
          <a:endParaRPr lang="fi-FI"/>
        </a:p>
      </dgm:t>
    </dgm:pt>
    <dgm:pt modelId="{E4C15D68-44D2-4DF9-B7EA-A9A81527727F}" type="sibTrans" cxnId="{3B26ACF6-A544-4DBB-A2E8-E9783ABE70B4}">
      <dgm:prSet/>
      <dgm:spPr/>
      <dgm:t>
        <a:bodyPr/>
        <a:lstStyle/>
        <a:p>
          <a:endParaRPr lang="fi-FI"/>
        </a:p>
      </dgm:t>
    </dgm:pt>
    <dgm:pt modelId="{F58D4954-C617-47C7-9C2C-5A288E05FA57}">
      <dgm:prSet/>
      <dgm:spPr/>
      <dgm:t>
        <a:bodyPr/>
        <a:lstStyle/>
        <a:p>
          <a:r>
            <a:rPr lang="fi-FI"/>
            <a:t>Mikä olisi minulle sopiva liikkumisen tuen toteuttamistapa?</a:t>
          </a:r>
        </a:p>
      </dgm:t>
    </dgm:pt>
    <dgm:pt modelId="{4D77398A-02F1-49A9-AC51-1D831EDA0C19}" type="parTrans" cxnId="{486F2D88-A300-4521-A81A-E76F0DB1E6DD}">
      <dgm:prSet/>
      <dgm:spPr/>
      <dgm:t>
        <a:bodyPr/>
        <a:lstStyle/>
        <a:p>
          <a:endParaRPr lang="fi-FI"/>
        </a:p>
      </dgm:t>
    </dgm:pt>
    <dgm:pt modelId="{14A62C46-59C8-4D19-BE53-740E7DF1ECDE}" type="sibTrans" cxnId="{486F2D88-A300-4521-A81A-E76F0DB1E6DD}">
      <dgm:prSet/>
      <dgm:spPr/>
      <dgm:t>
        <a:bodyPr/>
        <a:lstStyle/>
        <a:p>
          <a:endParaRPr lang="fi-FI"/>
        </a:p>
      </dgm:t>
    </dgm:pt>
    <dgm:pt modelId="{19E02316-406A-42B1-B508-49B8DC25A225}" type="pres">
      <dgm:prSet presAssocID="{99746722-6FD1-4BB8-99EF-D6ED21D8D1A6}" presName="diagram" presStyleCnt="0">
        <dgm:presLayoutVars>
          <dgm:chPref val="1"/>
          <dgm:dir/>
          <dgm:animOne val="branch"/>
          <dgm:animLvl val="lvl"/>
          <dgm:resizeHandles/>
        </dgm:presLayoutVars>
      </dgm:prSet>
      <dgm:spPr/>
    </dgm:pt>
    <dgm:pt modelId="{81A966BC-EFF1-43F1-9EA8-D72543E739BB}" type="pres">
      <dgm:prSet presAssocID="{A0B39B3F-5706-4B49-A431-A88EDDDD1BD8}" presName="root" presStyleCnt="0"/>
      <dgm:spPr/>
    </dgm:pt>
    <dgm:pt modelId="{75AC5F16-E6C6-4BCA-8344-7FB7FF4929B7}" type="pres">
      <dgm:prSet presAssocID="{A0B39B3F-5706-4B49-A431-A88EDDDD1BD8}" presName="rootComposite" presStyleCnt="0"/>
      <dgm:spPr/>
    </dgm:pt>
    <dgm:pt modelId="{E2F875CA-AE00-484C-A79A-E5EC4408F20B}" type="pres">
      <dgm:prSet presAssocID="{A0B39B3F-5706-4B49-A431-A88EDDDD1BD8}" presName="rootText" presStyleLbl="node1" presStyleIdx="0" presStyleCnt="4"/>
      <dgm:spPr/>
    </dgm:pt>
    <dgm:pt modelId="{6FE5A66C-B581-4841-AC66-3E5DB515903B}" type="pres">
      <dgm:prSet presAssocID="{A0B39B3F-5706-4B49-A431-A88EDDDD1BD8}" presName="rootConnector" presStyleLbl="node1" presStyleIdx="0" presStyleCnt="4"/>
      <dgm:spPr/>
    </dgm:pt>
    <dgm:pt modelId="{8F39993C-AD74-4015-A882-8DF117122420}" type="pres">
      <dgm:prSet presAssocID="{A0B39B3F-5706-4B49-A431-A88EDDDD1BD8}" presName="childShape" presStyleCnt="0"/>
      <dgm:spPr/>
    </dgm:pt>
    <dgm:pt modelId="{2AF64905-D24A-498F-A77E-3753CBD311F8}" type="pres">
      <dgm:prSet presAssocID="{7107345D-060D-430A-AC31-C4A3FABFA9E1}" presName="root" presStyleCnt="0"/>
      <dgm:spPr/>
    </dgm:pt>
    <dgm:pt modelId="{51BC6108-4E40-4AD6-9AE0-3C930EBD26B3}" type="pres">
      <dgm:prSet presAssocID="{7107345D-060D-430A-AC31-C4A3FABFA9E1}" presName="rootComposite" presStyleCnt="0"/>
      <dgm:spPr/>
    </dgm:pt>
    <dgm:pt modelId="{776385F2-7092-4295-B0F9-5466A71337B6}" type="pres">
      <dgm:prSet presAssocID="{7107345D-060D-430A-AC31-C4A3FABFA9E1}" presName="rootText" presStyleLbl="node1" presStyleIdx="1" presStyleCnt="4"/>
      <dgm:spPr/>
    </dgm:pt>
    <dgm:pt modelId="{83DE7CE9-8D78-48F5-B65A-9F60827F3A52}" type="pres">
      <dgm:prSet presAssocID="{7107345D-060D-430A-AC31-C4A3FABFA9E1}" presName="rootConnector" presStyleLbl="node1" presStyleIdx="1" presStyleCnt="4"/>
      <dgm:spPr/>
    </dgm:pt>
    <dgm:pt modelId="{35DE53F2-9F58-4546-80C3-2FD22D00111D}" type="pres">
      <dgm:prSet presAssocID="{7107345D-060D-430A-AC31-C4A3FABFA9E1}" presName="childShape" presStyleCnt="0"/>
      <dgm:spPr/>
    </dgm:pt>
    <dgm:pt modelId="{9FD3377B-EEB0-48F0-B179-6DFE9DCD58EF}" type="pres">
      <dgm:prSet presAssocID="{445BF458-B576-4DA4-AE79-55B43EE19036}" presName="Name13" presStyleLbl="parChTrans1D2" presStyleIdx="0" presStyleCnt="4"/>
      <dgm:spPr/>
    </dgm:pt>
    <dgm:pt modelId="{D620E9D9-55D5-4503-B95D-C0F6B83CA560}" type="pres">
      <dgm:prSet presAssocID="{27AF02E0-E14B-4458-A6AF-F9FBEE92D054}" presName="childText" presStyleLbl="bgAcc1" presStyleIdx="0" presStyleCnt="4">
        <dgm:presLayoutVars>
          <dgm:bulletEnabled val="1"/>
        </dgm:presLayoutVars>
      </dgm:prSet>
      <dgm:spPr/>
    </dgm:pt>
    <dgm:pt modelId="{3E497156-7026-46AE-A93A-030D2B9D6478}" type="pres">
      <dgm:prSet presAssocID="{628CBC58-01C4-41C1-BB55-C05A5B3B5476}" presName="root" presStyleCnt="0"/>
      <dgm:spPr/>
    </dgm:pt>
    <dgm:pt modelId="{C3E9BA8A-A85E-4176-8761-93165BD3FA2D}" type="pres">
      <dgm:prSet presAssocID="{628CBC58-01C4-41C1-BB55-C05A5B3B5476}" presName="rootComposite" presStyleCnt="0"/>
      <dgm:spPr/>
    </dgm:pt>
    <dgm:pt modelId="{796A81F0-26FF-4284-8E09-5B277AE0D906}" type="pres">
      <dgm:prSet presAssocID="{628CBC58-01C4-41C1-BB55-C05A5B3B5476}" presName="rootText" presStyleLbl="node1" presStyleIdx="2" presStyleCnt="4"/>
      <dgm:spPr/>
    </dgm:pt>
    <dgm:pt modelId="{60496209-EE55-4B6E-A9EB-3B2099E2C3C3}" type="pres">
      <dgm:prSet presAssocID="{628CBC58-01C4-41C1-BB55-C05A5B3B5476}" presName="rootConnector" presStyleLbl="node1" presStyleIdx="2" presStyleCnt="4"/>
      <dgm:spPr/>
    </dgm:pt>
    <dgm:pt modelId="{64F889AC-B91D-440E-AE0C-D8F1EEDBF31D}" type="pres">
      <dgm:prSet presAssocID="{628CBC58-01C4-41C1-BB55-C05A5B3B5476}" presName="childShape" presStyleCnt="0"/>
      <dgm:spPr/>
    </dgm:pt>
    <dgm:pt modelId="{57091498-2A77-4DAA-BA2C-3F58703B2374}" type="pres">
      <dgm:prSet presAssocID="{311DC365-B87F-448E-94F3-684E6243C4DB}" presName="Name13" presStyleLbl="parChTrans1D2" presStyleIdx="1" presStyleCnt="4"/>
      <dgm:spPr/>
    </dgm:pt>
    <dgm:pt modelId="{62EF0BE9-67C8-4DFD-886B-1CFB1868799B}" type="pres">
      <dgm:prSet presAssocID="{0DC542EC-4D5A-49C6-83A9-0B10D0CA7FCD}" presName="childText" presStyleLbl="bgAcc1" presStyleIdx="1" presStyleCnt="4">
        <dgm:presLayoutVars>
          <dgm:bulletEnabled val="1"/>
        </dgm:presLayoutVars>
      </dgm:prSet>
      <dgm:spPr/>
    </dgm:pt>
    <dgm:pt modelId="{28C9EB49-C9D5-4740-8860-432EBDDAD136}" type="pres">
      <dgm:prSet presAssocID="{299C64AB-1212-4B17-9245-A6DBE1E4CC7D}" presName="Name13" presStyleLbl="parChTrans1D2" presStyleIdx="2" presStyleCnt="4"/>
      <dgm:spPr/>
    </dgm:pt>
    <dgm:pt modelId="{51627CE2-BAE8-406C-99DA-3ECE16449013}" type="pres">
      <dgm:prSet presAssocID="{A35B6BF0-9106-44C1-A24F-596239D963DD}" presName="childText" presStyleLbl="bgAcc1" presStyleIdx="2" presStyleCnt="4">
        <dgm:presLayoutVars>
          <dgm:bulletEnabled val="1"/>
        </dgm:presLayoutVars>
      </dgm:prSet>
      <dgm:spPr/>
    </dgm:pt>
    <dgm:pt modelId="{2F351042-59BA-4ED9-9E0B-CD28A36EEDD6}" type="pres">
      <dgm:prSet presAssocID="{7BA8F1FE-03C6-4529-A2EC-1A2C92906EBA}" presName="Name13" presStyleLbl="parChTrans1D2" presStyleIdx="3" presStyleCnt="4"/>
      <dgm:spPr/>
    </dgm:pt>
    <dgm:pt modelId="{E07B23B0-92CC-4655-A0F7-BA2A34D96862}" type="pres">
      <dgm:prSet presAssocID="{7F0A781C-A79E-43B9-8361-5D9BB6156975}" presName="childText" presStyleLbl="bgAcc1" presStyleIdx="3" presStyleCnt="4">
        <dgm:presLayoutVars>
          <dgm:bulletEnabled val="1"/>
        </dgm:presLayoutVars>
      </dgm:prSet>
      <dgm:spPr/>
    </dgm:pt>
    <dgm:pt modelId="{B82561DF-8AE7-4FD2-956D-36B0BD14B45D}" type="pres">
      <dgm:prSet presAssocID="{F58D4954-C617-47C7-9C2C-5A288E05FA57}" presName="root" presStyleCnt="0"/>
      <dgm:spPr/>
    </dgm:pt>
    <dgm:pt modelId="{1F9C77F5-D5F1-4EF7-AF4F-33DB1964E7CF}" type="pres">
      <dgm:prSet presAssocID="{F58D4954-C617-47C7-9C2C-5A288E05FA57}" presName="rootComposite" presStyleCnt="0"/>
      <dgm:spPr/>
    </dgm:pt>
    <dgm:pt modelId="{E5EB86C8-E380-4E8F-8A0C-D0BFE208526D}" type="pres">
      <dgm:prSet presAssocID="{F58D4954-C617-47C7-9C2C-5A288E05FA57}" presName="rootText" presStyleLbl="node1" presStyleIdx="3" presStyleCnt="4"/>
      <dgm:spPr/>
    </dgm:pt>
    <dgm:pt modelId="{347DCF5E-B97D-4CD0-AA32-F9F84D8EF493}" type="pres">
      <dgm:prSet presAssocID="{F58D4954-C617-47C7-9C2C-5A288E05FA57}" presName="rootConnector" presStyleLbl="node1" presStyleIdx="3" presStyleCnt="4"/>
      <dgm:spPr/>
    </dgm:pt>
    <dgm:pt modelId="{D5740CF9-9A32-4855-93BC-CD967513A7B0}" type="pres">
      <dgm:prSet presAssocID="{F58D4954-C617-47C7-9C2C-5A288E05FA57}" presName="childShape" presStyleCnt="0"/>
      <dgm:spPr/>
    </dgm:pt>
  </dgm:ptLst>
  <dgm:cxnLst>
    <dgm:cxn modelId="{EED6F217-30C3-41C7-A5F6-35E2C1C1258C}" type="presOf" srcId="{27AF02E0-E14B-4458-A6AF-F9FBEE92D054}" destId="{D620E9D9-55D5-4503-B95D-C0F6B83CA560}" srcOrd="0" destOrd="0" presId="urn:microsoft.com/office/officeart/2005/8/layout/hierarchy3"/>
    <dgm:cxn modelId="{0BA93824-8E7D-432E-85BF-E4E4B4083B4A}" type="presOf" srcId="{7107345D-060D-430A-AC31-C4A3FABFA9E1}" destId="{776385F2-7092-4295-B0F9-5466A71337B6}" srcOrd="0" destOrd="0" presId="urn:microsoft.com/office/officeart/2005/8/layout/hierarchy3"/>
    <dgm:cxn modelId="{49F48230-562B-4886-A907-9A76E9DA7D56}" type="presOf" srcId="{99746722-6FD1-4BB8-99EF-D6ED21D8D1A6}" destId="{19E02316-406A-42B1-B508-49B8DC25A225}" srcOrd="0" destOrd="0" presId="urn:microsoft.com/office/officeart/2005/8/layout/hierarchy3"/>
    <dgm:cxn modelId="{61ED3632-EA57-4727-9A26-2CFBF6C0404C}" type="presOf" srcId="{0DC542EC-4D5A-49C6-83A9-0B10D0CA7FCD}" destId="{62EF0BE9-67C8-4DFD-886B-1CFB1868799B}" srcOrd="0" destOrd="0" presId="urn:microsoft.com/office/officeart/2005/8/layout/hierarchy3"/>
    <dgm:cxn modelId="{ABB43C45-C0D3-46E7-BFEF-6289B6F4ACB0}" srcId="{628CBC58-01C4-41C1-BB55-C05A5B3B5476}" destId="{A35B6BF0-9106-44C1-A24F-596239D963DD}" srcOrd="1" destOrd="0" parTransId="{299C64AB-1212-4B17-9245-A6DBE1E4CC7D}" sibTransId="{F3A02989-96A7-47DF-A029-A57A551FABE1}"/>
    <dgm:cxn modelId="{53A91149-D277-4036-9807-E634B908EB2C}" type="presOf" srcId="{311DC365-B87F-448E-94F3-684E6243C4DB}" destId="{57091498-2A77-4DAA-BA2C-3F58703B2374}" srcOrd="0" destOrd="0" presId="urn:microsoft.com/office/officeart/2005/8/layout/hierarchy3"/>
    <dgm:cxn modelId="{28B68E52-7A9E-4A52-9C47-799CD7C630DF}" type="presOf" srcId="{445BF458-B576-4DA4-AE79-55B43EE19036}" destId="{9FD3377B-EEB0-48F0-B179-6DFE9DCD58EF}" srcOrd="0" destOrd="0" presId="urn:microsoft.com/office/officeart/2005/8/layout/hierarchy3"/>
    <dgm:cxn modelId="{3A230E73-E6B8-438C-BE30-C18E57911503}" type="presOf" srcId="{A35B6BF0-9106-44C1-A24F-596239D963DD}" destId="{51627CE2-BAE8-406C-99DA-3ECE16449013}" srcOrd="0" destOrd="0" presId="urn:microsoft.com/office/officeart/2005/8/layout/hierarchy3"/>
    <dgm:cxn modelId="{2D392574-5878-44FD-9205-8F8CD6F10D9A}" srcId="{99746722-6FD1-4BB8-99EF-D6ED21D8D1A6}" destId="{A0B39B3F-5706-4B49-A431-A88EDDDD1BD8}" srcOrd="0" destOrd="0" parTransId="{6101462E-E95A-4FE8-9F23-7D8C8819A41F}" sibTransId="{DAFD2BF3-3DAD-4329-BF15-35E1FFC7D0B5}"/>
    <dgm:cxn modelId="{5DF62C75-5BD0-43C9-BA8F-B11ECDA33DF9}" type="presOf" srcId="{A0B39B3F-5706-4B49-A431-A88EDDDD1BD8}" destId="{6FE5A66C-B581-4841-AC66-3E5DB515903B}" srcOrd="1" destOrd="0" presId="urn:microsoft.com/office/officeart/2005/8/layout/hierarchy3"/>
    <dgm:cxn modelId="{D5A00A77-5B6C-4B68-BF98-8F78622B056D}" type="presOf" srcId="{7107345D-060D-430A-AC31-C4A3FABFA9E1}" destId="{83DE7CE9-8D78-48F5-B65A-9F60827F3A52}" srcOrd="1" destOrd="0" presId="urn:microsoft.com/office/officeart/2005/8/layout/hierarchy3"/>
    <dgm:cxn modelId="{D6019C5A-7A73-4BD4-8311-FC0A6A5F2B29}" srcId="{628CBC58-01C4-41C1-BB55-C05A5B3B5476}" destId="{0DC542EC-4D5A-49C6-83A9-0B10D0CA7FCD}" srcOrd="0" destOrd="0" parTransId="{311DC365-B87F-448E-94F3-684E6243C4DB}" sibTransId="{A13CCEBC-D925-4292-9D66-4A601CD84C81}"/>
    <dgm:cxn modelId="{486F2D88-A300-4521-A81A-E76F0DB1E6DD}" srcId="{99746722-6FD1-4BB8-99EF-D6ED21D8D1A6}" destId="{F58D4954-C617-47C7-9C2C-5A288E05FA57}" srcOrd="3" destOrd="0" parTransId="{4D77398A-02F1-49A9-AC51-1D831EDA0C19}" sibTransId="{14A62C46-59C8-4D19-BE53-740E7DF1ECDE}"/>
    <dgm:cxn modelId="{120E6E89-C103-43D6-8F6A-6697F350C5D2}" type="presOf" srcId="{628CBC58-01C4-41C1-BB55-C05A5B3B5476}" destId="{796A81F0-26FF-4284-8E09-5B277AE0D906}" srcOrd="0" destOrd="0" presId="urn:microsoft.com/office/officeart/2005/8/layout/hierarchy3"/>
    <dgm:cxn modelId="{B1A0CB8F-20E5-4327-8994-15EA6751C331}" srcId="{7107345D-060D-430A-AC31-C4A3FABFA9E1}" destId="{27AF02E0-E14B-4458-A6AF-F9FBEE92D054}" srcOrd="0" destOrd="0" parTransId="{445BF458-B576-4DA4-AE79-55B43EE19036}" sibTransId="{C2AB9416-F46B-47AA-9CA3-B3160DE3E549}"/>
    <dgm:cxn modelId="{DF866A91-9851-498B-9DAA-4C6270A8AA8C}" type="presOf" srcId="{A0B39B3F-5706-4B49-A431-A88EDDDD1BD8}" destId="{E2F875CA-AE00-484C-A79A-E5EC4408F20B}" srcOrd="0" destOrd="0" presId="urn:microsoft.com/office/officeart/2005/8/layout/hierarchy3"/>
    <dgm:cxn modelId="{30BA0D96-95E2-40E1-833D-68A85787B0A8}" srcId="{99746722-6FD1-4BB8-99EF-D6ED21D8D1A6}" destId="{7107345D-060D-430A-AC31-C4A3FABFA9E1}" srcOrd="1" destOrd="0" parTransId="{0EECDE54-EEE3-47AA-835A-63A03CF473D0}" sibTransId="{A3FF312C-6EB3-49CD-AA4F-26DE6E499F98}"/>
    <dgm:cxn modelId="{6E50439C-86FA-4692-A2C2-25C6FB7562D5}" type="presOf" srcId="{628CBC58-01C4-41C1-BB55-C05A5B3B5476}" destId="{60496209-EE55-4B6E-A9EB-3B2099E2C3C3}" srcOrd="1" destOrd="0" presId="urn:microsoft.com/office/officeart/2005/8/layout/hierarchy3"/>
    <dgm:cxn modelId="{893B5AAF-5606-4680-86A5-2E25AF78D8A8}" type="presOf" srcId="{F58D4954-C617-47C7-9C2C-5A288E05FA57}" destId="{E5EB86C8-E380-4E8F-8A0C-D0BFE208526D}" srcOrd="0" destOrd="0" presId="urn:microsoft.com/office/officeart/2005/8/layout/hierarchy3"/>
    <dgm:cxn modelId="{B033CAD6-38C1-401E-8C6D-2D713E6A7EC3}" type="presOf" srcId="{7BA8F1FE-03C6-4529-A2EC-1A2C92906EBA}" destId="{2F351042-59BA-4ED9-9E0B-CD28A36EEDD6}" srcOrd="0" destOrd="0" presId="urn:microsoft.com/office/officeart/2005/8/layout/hierarchy3"/>
    <dgm:cxn modelId="{C31B12DD-B441-4D22-B359-4B5DD9900D2B}" srcId="{99746722-6FD1-4BB8-99EF-D6ED21D8D1A6}" destId="{628CBC58-01C4-41C1-BB55-C05A5B3B5476}" srcOrd="2" destOrd="0" parTransId="{92E72DF7-3A2A-47B0-99D9-05E6CA65FA53}" sibTransId="{E3ED240B-74ED-4300-ADD7-AC35E8C921EC}"/>
    <dgm:cxn modelId="{8945D3E0-A712-40D3-952C-2317732CF4D4}" type="presOf" srcId="{7F0A781C-A79E-43B9-8361-5D9BB6156975}" destId="{E07B23B0-92CC-4655-A0F7-BA2A34D96862}" srcOrd="0" destOrd="0" presId="urn:microsoft.com/office/officeart/2005/8/layout/hierarchy3"/>
    <dgm:cxn modelId="{93C325E1-8732-45AD-B3D6-D608E304207F}" type="presOf" srcId="{299C64AB-1212-4B17-9245-A6DBE1E4CC7D}" destId="{28C9EB49-C9D5-4740-8860-432EBDDAD136}" srcOrd="0" destOrd="0" presId="urn:microsoft.com/office/officeart/2005/8/layout/hierarchy3"/>
    <dgm:cxn modelId="{7D4AEAEE-B515-4809-AB9A-E6D5856069F9}" type="presOf" srcId="{F58D4954-C617-47C7-9C2C-5A288E05FA57}" destId="{347DCF5E-B97D-4CD0-AA32-F9F84D8EF493}" srcOrd="1" destOrd="0" presId="urn:microsoft.com/office/officeart/2005/8/layout/hierarchy3"/>
    <dgm:cxn modelId="{3B26ACF6-A544-4DBB-A2E8-E9783ABE70B4}" srcId="{628CBC58-01C4-41C1-BB55-C05A5B3B5476}" destId="{7F0A781C-A79E-43B9-8361-5D9BB6156975}" srcOrd="2" destOrd="0" parTransId="{7BA8F1FE-03C6-4529-A2EC-1A2C92906EBA}" sibTransId="{E4C15D68-44D2-4DF9-B7EA-A9A81527727F}"/>
    <dgm:cxn modelId="{6615A882-5616-445D-A078-FA0FFCCD8D35}" type="presParOf" srcId="{19E02316-406A-42B1-B508-49B8DC25A225}" destId="{81A966BC-EFF1-43F1-9EA8-D72543E739BB}" srcOrd="0" destOrd="0" presId="urn:microsoft.com/office/officeart/2005/8/layout/hierarchy3"/>
    <dgm:cxn modelId="{75BD30EE-61A6-4D24-975A-855CADA87330}" type="presParOf" srcId="{81A966BC-EFF1-43F1-9EA8-D72543E739BB}" destId="{75AC5F16-E6C6-4BCA-8344-7FB7FF4929B7}" srcOrd="0" destOrd="0" presId="urn:microsoft.com/office/officeart/2005/8/layout/hierarchy3"/>
    <dgm:cxn modelId="{E466681F-7E9F-4ABA-8BBB-A737E166A013}" type="presParOf" srcId="{75AC5F16-E6C6-4BCA-8344-7FB7FF4929B7}" destId="{E2F875CA-AE00-484C-A79A-E5EC4408F20B}" srcOrd="0" destOrd="0" presId="urn:microsoft.com/office/officeart/2005/8/layout/hierarchy3"/>
    <dgm:cxn modelId="{B6EC4C0F-C78C-46BC-B809-D8AA8C5892F8}" type="presParOf" srcId="{75AC5F16-E6C6-4BCA-8344-7FB7FF4929B7}" destId="{6FE5A66C-B581-4841-AC66-3E5DB515903B}" srcOrd="1" destOrd="0" presId="urn:microsoft.com/office/officeart/2005/8/layout/hierarchy3"/>
    <dgm:cxn modelId="{248CDAA4-1FB1-47B5-91B1-C1D2154F5F3F}" type="presParOf" srcId="{81A966BC-EFF1-43F1-9EA8-D72543E739BB}" destId="{8F39993C-AD74-4015-A882-8DF117122420}" srcOrd="1" destOrd="0" presId="urn:microsoft.com/office/officeart/2005/8/layout/hierarchy3"/>
    <dgm:cxn modelId="{423A777F-47AD-48FF-BFD6-7298A981D04C}" type="presParOf" srcId="{19E02316-406A-42B1-B508-49B8DC25A225}" destId="{2AF64905-D24A-498F-A77E-3753CBD311F8}" srcOrd="1" destOrd="0" presId="urn:microsoft.com/office/officeart/2005/8/layout/hierarchy3"/>
    <dgm:cxn modelId="{2F9DC432-F2A8-4A1D-9AC6-7465FAD8C24C}" type="presParOf" srcId="{2AF64905-D24A-498F-A77E-3753CBD311F8}" destId="{51BC6108-4E40-4AD6-9AE0-3C930EBD26B3}" srcOrd="0" destOrd="0" presId="urn:microsoft.com/office/officeart/2005/8/layout/hierarchy3"/>
    <dgm:cxn modelId="{2173761C-33E4-4CC2-AA00-BE0662EC05E4}" type="presParOf" srcId="{51BC6108-4E40-4AD6-9AE0-3C930EBD26B3}" destId="{776385F2-7092-4295-B0F9-5466A71337B6}" srcOrd="0" destOrd="0" presId="urn:microsoft.com/office/officeart/2005/8/layout/hierarchy3"/>
    <dgm:cxn modelId="{C2FD3B7F-F726-41D4-BB87-CC4F2C188A32}" type="presParOf" srcId="{51BC6108-4E40-4AD6-9AE0-3C930EBD26B3}" destId="{83DE7CE9-8D78-48F5-B65A-9F60827F3A52}" srcOrd="1" destOrd="0" presId="urn:microsoft.com/office/officeart/2005/8/layout/hierarchy3"/>
    <dgm:cxn modelId="{97480022-94B8-4025-9814-2E6F9796CF6E}" type="presParOf" srcId="{2AF64905-D24A-498F-A77E-3753CBD311F8}" destId="{35DE53F2-9F58-4546-80C3-2FD22D00111D}" srcOrd="1" destOrd="0" presId="urn:microsoft.com/office/officeart/2005/8/layout/hierarchy3"/>
    <dgm:cxn modelId="{0B1AF89C-753B-4086-8F6F-E2D5F41A9D78}" type="presParOf" srcId="{35DE53F2-9F58-4546-80C3-2FD22D00111D}" destId="{9FD3377B-EEB0-48F0-B179-6DFE9DCD58EF}" srcOrd="0" destOrd="0" presId="urn:microsoft.com/office/officeart/2005/8/layout/hierarchy3"/>
    <dgm:cxn modelId="{1A1F9F31-959F-419F-BB16-C1B167B75E17}" type="presParOf" srcId="{35DE53F2-9F58-4546-80C3-2FD22D00111D}" destId="{D620E9D9-55D5-4503-B95D-C0F6B83CA560}" srcOrd="1" destOrd="0" presId="urn:microsoft.com/office/officeart/2005/8/layout/hierarchy3"/>
    <dgm:cxn modelId="{1F8FA54D-63B9-4E13-8F10-5BBF1F7B9931}" type="presParOf" srcId="{19E02316-406A-42B1-B508-49B8DC25A225}" destId="{3E497156-7026-46AE-A93A-030D2B9D6478}" srcOrd="2" destOrd="0" presId="urn:microsoft.com/office/officeart/2005/8/layout/hierarchy3"/>
    <dgm:cxn modelId="{8C827255-0055-4D35-A24C-D30F3231CC4A}" type="presParOf" srcId="{3E497156-7026-46AE-A93A-030D2B9D6478}" destId="{C3E9BA8A-A85E-4176-8761-93165BD3FA2D}" srcOrd="0" destOrd="0" presId="urn:microsoft.com/office/officeart/2005/8/layout/hierarchy3"/>
    <dgm:cxn modelId="{10915A01-E370-4281-93E1-538BAD676E44}" type="presParOf" srcId="{C3E9BA8A-A85E-4176-8761-93165BD3FA2D}" destId="{796A81F0-26FF-4284-8E09-5B277AE0D906}" srcOrd="0" destOrd="0" presId="urn:microsoft.com/office/officeart/2005/8/layout/hierarchy3"/>
    <dgm:cxn modelId="{34E2E0D8-A88D-496D-8AD1-E4923BB47980}" type="presParOf" srcId="{C3E9BA8A-A85E-4176-8761-93165BD3FA2D}" destId="{60496209-EE55-4B6E-A9EB-3B2099E2C3C3}" srcOrd="1" destOrd="0" presId="urn:microsoft.com/office/officeart/2005/8/layout/hierarchy3"/>
    <dgm:cxn modelId="{FB952A0E-5B61-4AB4-9EC7-DAADB042AE24}" type="presParOf" srcId="{3E497156-7026-46AE-A93A-030D2B9D6478}" destId="{64F889AC-B91D-440E-AE0C-D8F1EEDBF31D}" srcOrd="1" destOrd="0" presId="urn:microsoft.com/office/officeart/2005/8/layout/hierarchy3"/>
    <dgm:cxn modelId="{9BC8F6B2-359B-4006-9FBB-F9DB9D28FECF}" type="presParOf" srcId="{64F889AC-B91D-440E-AE0C-D8F1EEDBF31D}" destId="{57091498-2A77-4DAA-BA2C-3F58703B2374}" srcOrd="0" destOrd="0" presId="urn:microsoft.com/office/officeart/2005/8/layout/hierarchy3"/>
    <dgm:cxn modelId="{D2AA8F03-3D3F-4CB3-863B-65D21FADFFCB}" type="presParOf" srcId="{64F889AC-B91D-440E-AE0C-D8F1EEDBF31D}" destId="{62EF0BE9-67C8-4DFD-886B-1CFB1868799B}" srcOrd="1" destOrd="0" presId="urn:microsoft.com/office/officeart/2005/8/layout/hierarchy3"/>
    <dgm:cxn modelId="{A9A7E114-E91B-4D1F-A3EC-BF9AD6B4D2EA}" type="presParOf" srcId="{64F889AC-B91D-440E-AE0C-D8F1EEDBF31D}" destId="{28C9EB49-C9D5-4740-8860-432EBDDAD136}" srcOrd="2" destOrd="0" presId="urn:microsoft.com/office/officeart/2005/8/layout/hierarchy3"/>
    <dgm:cxn modelId="{F9EA4D12-918D-468A-8F0E-964682AAD342}" type="presParOf" srcId="{64F889AC-B91D-440E-AE0C-D8F1EEDBF31D}" destId="{51627CE2-BAE8-406C-99DA-3ECE16449013}" srcOrd="3" destOrd="0" presId="urn:microsoft.com/office/officeart/2005/8/layout/hierarchy3"/>
    <dgm:cxn modelId="{643DCF2E-AA03-402E-A072-61AF0AD6D963}" type="presParOf" srcId="{64F889AC-B91D-440E-AE0C-D8F1EEDBF31D}" destId="{2F351042-59BA-4ED9-9E0B-CD28A36EEDD6}" srcOrd="4" destOrd="0" presId="urn:microsoft.com/office/officeart/2005/8/layout/hierarchy3"/>
    <dgm:cxn modelId="{427F3F10-2821-4784-B793-996C3077C7B9}" type="presParOf" srcId="{64F889AC-B91D-440E-AE0C-D8F1EEDBF31D}" destId="{E07B23B0-92CC-4655-A0F7-BA2A34D96862}" srcOrd="5" destOrd="0" presId="urn:microsoft.com/office/officeart/2005/8/layout/hierarchy3"/>
    <dgm:cxn modelId="{22835221-F7F6-44A8-85CC-9CB7DF165D97}" type="presParOf" srcId="{19E02316-406A-42B1-B508-49B8DC25A225}" destId="{B82561DF-8AE7-4FD2-956D-36B0BD14B45D}" srcOrd="3" destOrd="0" presId="urn:microsoft.com/office/officeart/2005/8/layout/hierarchy3"/>
    <dgm:cxn modelId="{63545E4B-BCD4-4BBE-BEF6-E951A3921C68}" type="presParOf" srcId="{B82561DF-8AE7-4FD2-956D-36B0BD14B45D}" destId="{1F9C77F5-D5F1-4EF7-AF4F-33DB1964E7CF}" srcOrd="0" destOrd="0" presId="urn:microsoft.com/office/officeart/2005/8/layout/hierarchy3"/>
    <dgm:cxn modelId="{F5790C10-4B71-4778-B0BF-E2DD37674BE4}" type="presParOf" srcId="{1F9C77F5-D5F1-4EF7-AF4F-33DB1964E7CF}" destId="{E5EB86C8-E380-4E8F-8A0C-D0BFE208526D}" srcOrd="0" destOrd="0" presId="urn:microsoft.com/office/officeart/2005/8/layout/hierarchy3"/>
    <dgm:cxn modelId="{952F51C7-C1B6-4C11-BA3A-CD9B3ED4F26C}" type="presParOf" srcId="{1F9C77F5-D5F1-4EF7-AF4F-33DB1964E7CF}" destId="{347DCF5E-B97D-4CD0-AA32-F9F84D8EF493}" srcOrd="1" destOrd="0" presId="urn:microsoft.com/office/officeart/2005/8/layout/hierarchy3"/>
    <dgm:cxn modelId="{3DDFC0EE-6E57-4865-88AC-9F95B4091BB0}" type="presParOf" srcId="{B82561DF-8AE7-4FD2-956D-36B0BD14B45D}" destId="{D5740CF9-9A32-4855-93BC-CD967513A7B0}" srcOrd="1"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9746722-6FD1-4BB8-99EF-D6ED21D8D1A6}" type="doc">
      <dgm:prSet loTypeId="urn:microsoft.com/office/officeart/2005/8/layout/hierarchy3" loCatId="hierarchy" qsTypeId="urn:microsoft.com/office/officeart/2005/8/quickstyle/simple3" qsCatId="simple" csTypeId="urn:microsoft.com/office/officeart/2005/8/colors/colorful5" csCatId="colorful" phldr="1"/>
      <dgm:spPr/>
      <dgm:t>
        <a:bodyPr/>
        <a:lstStyle/>
        <a:p>
          <a:endParaRPr lang="fi-FI"/>
        </a:p>
      </dgm:t>
    </dgm:pt>
    <dgm:pt modelId="{A0B39B3F-5706-4B49-A431-A88EDDDD1BD8}">
      <dgm:prSet/>
      <dgm:spPr/>
      <dgm:t>
        <a:bodyPr/>
        <a:lstStyle/>
        <a:p>
          <a:r>
            <a:rPr lang="fi-FI" dirty="0"/>
            <a:t>Varmistan kuntoutuksen jatkumisen ja mielekkään sisällön</a:t>
          </a:r>
        </a:p>
      </dgm:t>
    </dgm:pt>
    <dgm:pt modelId="{6101462E-E95A-4FE8-9F23-7D8C8819A41F}" type="parTrans" cxnId="{2D392574-5878-44FD-9205-8F8CD6F10D9A}">
      <dgm:prSet/>
      <dgm:spPr/>
      <dgm:t>
        <a:bodyPr/>
        <a:lstStyle/>
        <a:p>
          <a:endParaRPr lang="fi-FI"/>
        </a:p>
      </dgm:t>
    </dgm:pt>
    <dgm:pt modelId="{DAFD2BF3-3DAD-4329-BF15-35E1FFC7D0B5}" type="sibTrans" cxnId="{2D392574-5878-44FD-9205-8F8CD6F10D9A}">
      <dgm:prSet/>
      <dgm:spPr/>
      <dgm:t>
        <a:bodyPr/>
        <a:lstStyle/>
        <a:p>
          <a:endParaRPr lang="fi-FI"/>
        </a:p>
      </dgm:t>
    </dgm:pt>
    <dgm:pt modelId="{7107345D-060D-430A-AC31-C4A3FABFA9E1}">
      <dgm:prSet/>
      <dgm:spPr/>
      <dgm:t>
        <a:bodyPr/>
        <a:lstStyle/>
        <a:p>
          <a:r>
            <a:rPr lang="fi-FI" dirty="0"/>
            <a:t>Mietin läpi muut minulle yksilöllisesti tarpeelliset palvelut</a:t>
          </a:r>
        </a:p>
      </dgm:t>
    </dgm:pt>
    <dgm:pt modelId="{0EECDE54-EEE3-47AA-835A-63A03CF473D0}" type="parTrans" cxnId="{30BA0D96-95E2-40E1-833D-68A85787B0A8}">
      <dgm:prSet/>
      <dgm:spPr/>
      <dgm:t>
        <a:bodyPr/>
        <a:lstStyle/>
        <a:p>
          <a:endParaRPr lang="fi-FI"/>
        </a:p>
      </dgm:t>
    </dgm:pt>
    <dgm:pt modelId="{A3FF312C-6EB3-49CD-AA4F-26DE6E499F98}" type="sibTrans" cxnId="{30BA0D96-95E2-40E1-833D-68A85787B0A8}">
      <dgm:prSet/>
      <dgm:spPr/>
      <dgm:t>
        <a:bodyPr/>
        <a:lstStyle/>
        <a:p>
          <a:endParaRPr lang="fi-FI"/>
        </a:p>
      </dgm:t>
    </dgm:pt>
    <dgm:pt modelId="{27AF02E0-E14B-4458-A6AF-F9FBEE92D054}">
      <dgm:prSet custT="1"/>
      <dgm:spPr/>
      <dgm:t>
        <a:bodyPr/>
        <a:lstStyle/>
        <a:p>
          <a:r>
            <a:rPr lang="fi-FI" sz="1400" dirty="0">
              <a:solidFill>
                <a:srgbClr val="FF0000"/>
              </a:solidFill>
            </a:rPr>
            <a:t>Kommunikaatiovälineet ja koulutus niiden käyttöön (valmennus 7-8§)</a:t>
          </a:r>
        </a:p>
      </dgm:t>
    </dgm:pt>
    <dgm:pt modelId="{445BF458-B576-4DA4-AE79-55B43EE19036}" type="parTrans" cxnId="{B1A0CB8F-20E5-4327-8994-15EA6751C331}">
      <dgm:prSet/>
      <dgm:spPr/>
      <dgm:t>
        <a:bodyPr/>
        <a:lstStyle/>
        <a:p>
          <a:endParaRPr lang="fi-FI"/>
        </a:p>
      </dgm:t>
    </dgm:pt>
    <dgm:pt modelId="{C2AB9416-F46B-47AA-9CA3-B3160DE3E549}" type="sibTrans" cxnId="{B1A0CB8F-20E5-4327-8994-15EA6751C331}">
      <dgm:prSet/>
      <dgm:spPr/>
      <dgm:t>
        <a:bodyPr/>
        <a:lstStyle/>
        <a:p>
          <a:endParaRPr lang="fi-FI"/>
        </a:p>
      </dgm:t>
    </dgm:pt>
    <dgm:pt modelId="{628CBC58-01C4-41C1-BB55-C05A5B3B5476}">
      <dgm:prSet/>
      <dgm:spPr/>
      <dgm:t>
        <a:bodyPr/>
        <a:lstStyle/>
        <a:p>
          <a:r>
            <a:rPr lang="fi-FI" dirty="0"/>
            <a:t>Myös perheeni voi saada palveluja</a:t>
          </a:r>
        </a:p>
      </dgm:t>
    </dgm:pt>
    <dgm:pt modelId="{92E72DF7-3A2A-47B0-99D9-05E6CA65FA53}" type="parTrans" cxnId="{C31B12DD-B441-4D22-B359-4B5DD9900D2B}">
      <dgm:prSet/>
      <dgm:spPr/>
      <dgm:t>
        <a:bodyPr/>
        <a:lstStyle/>
        <a:p>
          <a:endParaRPr lang="fi-FI"/>
        </a:p>
      </dgm:t>
    </dgm:pt>
    <dgm:pt modelId="{E3ED240B-74ED-4300-ADD7-AC35E8C921EC}" type="sibTrans" cxnId="{C31B12DD-B441-4D22-B359-4B5DD9900D2B}">
      <dgm:prSet/>
      <dgm:spPr/>
      <dgm:t>
        <a:bodyPr/>
        <a:lstStyle/>
        <a:p>
          <a:endParaRPr lang="fi-FI"/>
        </a:p>
      </dgm:t>
    </dgm:pt>
    <dgm:pt modelId="{0DC542EC-4D5A-49C6-83A9-0B10D0CA7FCD}">
      <dgm:prSet custT="1"/>
      <dgm:spPr/>
      <dgm:t>
        <a:bodyPr/>
        <a:lstStyle/>
        <a:p>
          <a:r>
            <a:rPr lang="fi-FI" sz="1400" dirty="0"/>
            <a:t>Kommunikaation tuki (valmennus 7-8§)</a:t>
          </a:r>
        </a:p>
      </dgm:t>
    </dgm:pt>
    <dgm:pt modelId="{311DC365-B87F-448E-94F3-684E6243C4DB}" type="parTrans" cxnId="{D6019C5A-7A73-4BD4-8311-FC0A6A5F2B29}">
      <dgm:prSet/>
      <dgm:spPr/>
      <dgm:t>
        <a:bodyPr/>
        <a:lstStyle/>
        <a:p>
          <a:endParaRPr lang="fi-FI"/>
        </a:p>
      </dgm:t>
    </dgm:pt>
    <dgm:pt modelId="{A13CCEBC-D925-4292-9D66-4A601CD84C81}" type="sibTrans" cxnId="{D6019C5A-7A73-4BD4-8311-FC0A6A5F2B29}">
      <dgm:prSet/>
      <dgm:spPr/>
      <dgm:t>
        <a:bodyPr/>
        <a:lstStyle/>
        <a:p>
          <a:endParaRPr lang="fi-FI"/>
        </a:p>
      </dgm:t>
    </dgm:pt>
    <dgm:pt modelId="{A35B6BF0-9106-44C1-A24F-596239D963DD}">
      <dgm:prSet custT="1"/>
      <dgm:spPr/>
      <dgm:t>
        <a:bodyPr/>
        <a:lstStyle/>
        <a:p>
          <a:pPr algn="ctr"/>
          <a:r>
            <a:rPr lang="fi-FI" sz="1400" dirty="0"/>
            <a:t>Omaishoidon tuki</a:t>
          </a:r>
        </a:p>
      </dgm:t>
    </dgm:pt>
    <dgm:pt modelId="{299C64AB-1212-4B17-9245-A6DBE1E4CC7D}" type="parTrans" cxnId="{ABB43C45-C0D3-46E7-BFEF-6289B6F4ACB0}">
      <dgm:prSet/>
      <dgm:spPr/>
      <dgm:t>
        <a:bodyPr/>
        <a:lstStyle/>
        <a:p>
          <a:endParaRPr lang="fi-FI"/>
        </a:p>
      </dgm:t>
    </dgm:pt>
    <dgm:pt modelId="{F3A02989-96A7-47DF-A029-A57A551FABE1}" type="sibTrans" cxnId="{ABB43C45-C0D3-46E7-BFEF-6289B6F4ACB0}">
      <dgm:prSet/>
      <dgm:spPr/>
      <dgm:t>
        <a:bodyPr/>
        <a:lstStyle/>
        <a:p>
          <a:endParaRPr lang="fi-FI"/>
        </a:p>
      </dgm:t>
    </dgm:pt>
    <dgm:pt modelId="{F58D4954-C617-47C7-9C2C-5A288E05FA57}">
      <dgm:prSet/>
      <dgm:spPr/>
      <dgm:t>
        <a:bodyPr/>
        <a:lstStyle/>
        <a:p>
          <a:r>
            <a:rPr lang="fi-FI" dirty="0"/>
            <a:t>Ilmoitan palvelujen toimivuudesta ja palvelutarpeeni muutoksista</a:t>
          </a:r>
        </a:p>
      </dgm:t>
    </dgm:pt>
    <dgm:pt modelId="{4D77398A-02F1-49A9-AC51-1D831EDA0C19}" type="parTrans" cxnId="{486F2D88-A300-4521-A81A-E76F0DB1E6DD}">
      <dgm:prSet/>
      <dgm:spPr/>
      <dgm:t>
        <a:bodyPr/>
        <a:lstStyle/>
        <a:p>
          <a:endParaRPr lang="fi-FI"/>
        </a:p>
      </dgm:t>
    </dgm:pt>
    <dgm:pt modelId="{14A62C46-59C8-4D19-BE53-740E7DF1ECDE}" type="sibTrans" cxnId="{486F2D88-A300-4521-A81A-E76F0DB1E6DD}">
      <dgm:prSet/>
      <dgm:spPr/>
      <dgm:t>
        <a:bodyPr/>
        <a:lstStyle/>
        <a:p>
          <a:endParaRPr lang="fi-FI"/>
        </a:p>
      </dgm:t>
    </dgm:pt>
    <dgm:pt modelId="{E57A50DE-2A59-4DD9-8604-005F53973B6D}">
      <dgm:prSet custT="1"/>
      <dgm:spPr/>
      <dgm:t>
        <a:bodyPr/>
        <a:lstStyle/>
        <a:p>
          <a:r>
            <a:rPr lang="fi-FI" sz="1400" dirty="0"/>
            <a:t>Palvelupäätökset lähtökohtaisesti toistaiseksi voimassa (5§), mutta niiden toimivuutta on seurattava</a:t>
          </a:r>
        </a:p>
      </dgm:t>
    </dgm:pt>
    <dgm:pt modelId="{967E9BCD-E019-4BD8-B114-83FD833E0E0F}" type="parTrans" cxnId="{67E251DE-C777-4C75-A9DA-A3F85BBE1A93}">
      <dgm:prSet/>
      <dgm:spPr/>
      <dgm:t>
        <a:bodyPr/>
        <a:lstStyle/>
        <a:p>
          <a:endParaRPr lang="fi-FI"/>
        </a:p>
      </dgm:t>
    </dgm:pt>
    <dgm:pt modelId="{8502AB3C-BDF5-496B-8F49-D398E6BC3B79}" type="sibTrans" cxnId="{67E251DE-C777-4C75-A9DA-A3F85BBE1A93}">
      <dgm:prSet/>
      <dgm:spPr/>
      <dgm:t>
        <a:bodyPr/>
        <a:lstStyle/>
        <a:p>
          <a:endParaRPr lang="fi-FI"/>
        </a:p>
      </dgm:t>
    </dgm:pt>
    <dgm:pt modelId="{14448A74-436F-401A-B7B1-0CAAA8FCADBE}">
      <dgm:prSet custT="1"/>
      <dgm:spPr/>
      <dgm:t>
        <a:bodyPr/>
        <a:lstStyle/>
        <a:p>
          <a:r>
            <a:rPr lang="fi-FI" sz="1400" dirty="0"/>
            <a:t>Kodin muutostyöt (esteettömän asumisen tuki 22-23§)</a:t>
          </a:r>
        </a:p>
      </dgm:t>
    </dgm:pt>
    <dgm:pt modelId="{3045D66D-207C-4820-8B44-823012CA7200}" type="parTrans" cxnId="{D95E6E1D-A211-4C2C-8516-ED8605B0022D}">
      <dgm:prSet/>
      <dgm:spPr/>
      <dgm:t>
        <a:bodyPr/>
        <a:lstStyle/>
        <a:p>
          <a:endParaRPr lang="fi-FI"/>
        </a:p>
      </dgm:t>
    </dgm:pt>
    <dgm:pt modelId="{014B1E35-BEBA-45EE-84FA-4B98170BB022}" type="sibTrans" cxnId="{D95E6E1D-A211-4C2C-8516-ED8605B0022D}">
      <dgm:prSet/>
      <dgm:spPr/>
      <dgm:t>
        <a:bodyPr/>
        <a:lstStyle/>
        <a:p>
          <a:endParaRPr lang="fi-FI"/>
        </a:p>
      </dgm:t>
    </dgm:pt>
    <dgm:pt modelId="{19E02316-406A-42B1-B508-49B8DC25A225}" type="pres">
      <dgm:prSet presAssocID="{99746722-6FD1-4BB8-99EF-D6ED21D8D1A6}" presName="diagram" presStyleCnt="0">
        <dgm:presLayoutVars>
          <dgm:chPref val="1"/>
          <dgm:dir/>
          <dgm:animOne val="branch"/>
          <dgm:animLvl val="lvl"/>
          <dgm:resizeHandles/>
        </dgm:presLayoutVars>
      </dgm:prSet>
      <dgm:spPr/>
    </dgm:pt>
    <dgm:pt modelId="{81A966BC-EFF1-43F1-9EA8-D72543E739BB}" type="pres">
      <dgm:prSet presAssocID="{A0B39B3F-5706-4B49-A431-A88EDDDD1BD8}" presName="root" presStyleCnt="0"/>
      <dgm:spPr/>
    </dgm:pt>
    <dgm:pt modelId="{75AC5F16-E6C6-4BCA-8344-7FB7FF4929B7}" type="pres">
      <dgm:prSet presAssocID="{A0B39B3F-5706-4B49-A431-A88EDDDD1BD8}" presName="rootComposite" presStyleCnt="0"/>
      <dgm:spPr/>
    </dgm:pt>
    <dgm:pt modelId="{E2F875CA-AE00-484C-A79A-E5EC4408F20B}" type="pres">
      <dgm:prSet presAssocID="{A0B39B3F-5706-4B49-A431-A88EDDDD1BD8}" presName="rootText" presStyleLbl="node1" presStyleIdx="0" presStyleCnt="4"/>
      <dgm:spPr/>
    </dgm:pt>
    <dgm:pt modelId="{6FE5A66C-B581-4841-AC66-3E5DB515903B}" type="pres">
      <dgm:prSet presAssocID="{A0B39B3F-5706-4B49-A431-A88EDDDD1BD8}" presName="rootConnector" presStyleLbl="node1" presStyleIdx="0" presStyleCnt="4"/>
      <dgm:spPr/>
    </dgm:pt>
    <dgm:pt modelId="{8F39993C-AD74-4015-A882-8DF117122420}" type="pres">
      <dgm:prSet presAssocID="{A0B39B3F-5706-4B49-A431-A88EDDDD1BD8}" presName="childShape" presStyleCnt="0"/>
      <dgm:spPr/>
    </dgm:pt>
    <dgm:pt modelId="{2AF64905-D24A-498F-A77E-3753CBD311F8}" type="pres">
      <dgm:prSet presAssocID="{7107345D-060D-430A-AC31-C4A3FABFA9E1}" presName="root" presStyleCnt="0"/>
      <dgm:spPr/>
    </dgm:pt>
    <dgm:pt modelId="{51BC6108-4E40-4AD6-9AE0-3C930EBD26B3}" type="pres">
      <dgm:prSet presAssocID="{7107345D-060D-430A-AC31-C4A3FABFA9E1}" presName="rootComposite" presStyleCnt="0"/>
      <dgm:spPr/>
    </dgm:pt>
    <dgm:pt modelId="{776385F2-7092-4295-B0F9-5466A71337B6}" type="pres">
      <dgm:prSet presAssocID="{7107345D-060D-430A-AC31-C4A3FABFA9E1}" presName="rootText" presStyleLbl="node1" presStyleIdx="1" presStyleCnt="4" custLinFactNeighborX="-3204" custLinFactNeighborY="-801"/>
      <dgm:spPr/>
    </dgm:pt>
    <dgm:pt modelId="{83DE7CE9-8D78-48F5-B65A-9F60827F3A52}" type="pres">
      <dgm:prSet presAssocID="{7107345D-060D-430A-AC31-C4A3FABFA9E1}" presName="rootConnector" presStyleLbl="node1" presStyleIdx="1" presStyleCnt="4"/>
      <dgm:spPr/>
    </dgm:pt>
    <dgm:pt modelId="{35DE53F2-9F58-4546-80C3-2FD22D00111D}" type="pres">
      <dgm:prSet presAssocID="{7107345D-060D-430A-AC31-C4A3FABFA9E1}" presName="childShape" presStyleCnt="0"/>
      <dgm:spPr/>
    </dgm:pt>
    <dgm:pt modelId="{9FD3377B-EEB0-48F0-B179-6DFE9DCD58EF}" type="pres">
      <dgm:prSet presAssocID="{445BF458-B576-4DA4-AE79-55B43EE19036}" presName="Name13" presStyleLbl="parChTrans1D2" presStyleIdx="0" presStyleCnt="5"/>
      <dgm:spPr/>
    </dgm:pt>
    <dgm:pt modelId="{D620E9D9-55D5-4503-B95D-C0F6B83CA560}" type="pres">
      <dgm:prSet presAssocID="{27AF02E0-E14B-4458-A6AF-F9FBEE92D054}" presName="childText" presStyleLbl="bgAcc1" presStyleIdx="0" presStyleCnt="5">
        <dgm:presLayoutVars>
          <dgm:bulletEnabled val="1"/>
        </dgm:presLayoutVars>
      </dgm:prSet>
      <dgm:spPr/>
    </dgm:pt>
    <dgm:pt modelId="{F1080DFC-EC03-4A8F-97B2-D5524407782A}" type="pres">
      <dgm:prSet presAssocID="{3045D66D-207C-4820-8B44-823012CA7200}" presName="Name13" presStyleLbl="parChTrans1D2" presStyleIdx="1" presStyleCnt="5"/>
      <dgm:spPr/>
    </dgm:pt>
    <dgm:pt modelId="{9928C3D7-E439-4B46-827B-8E5EA5F871A5}" type="pres">
      <dgm:prSet presAssocID="{14448A74-436F-401A-B7B1-0CAAA8FCADBE}" presName="childText" presStyleLbl="bgAcc1" presStyleIdx="1" presStyleCnt="5">
        <dgm:presLayoutVars>
          <dgm:bulletEnabled val="1"/>
        </dgm:presLayoutVars>
      </dgm:prSet>
      <dgm:spPr/>
    </dgm:pt>
    <dgm:pt modelId="{3E497156-7026-46AE-A93A-030D2B9D6478}" type="pres">
      <dgm:prSet presAssocID="{628CBC58-01C4-41C1-BB55-C05A5B3B5476}" presName="root" presStyleCnt="0"/>
      <dgm:spPr/>
    </dgm:pt>
    <dgm:pt modelId="{C3E9BA8A-A85E-4176-8761-93165BD3FA2D}" type="pres">
      <dgm:prSet presAssocID="{628CBC58-01C4-41C1-BB55-C05A5B3B5476}" presName="rootComposite" presStyleCnt="0"/>
      <dgm:spPr/>
    </dgm:pt>
    <dgm:pt modelId="{796A81F0-26FF-4284-8E09-5B277AE0D906}" type="pres">
      <dgm:prSet presAssocID="{628CBC58-01C4-41C1-BB55-C05A5B3B5476}" presName="rootText" presStyleLbl="node1" presStyleIdx="2" presStyleCnt="4"/>
      <dgm:spPr/>
    </dgm:pt>
    <dgm:pt modelId="{60496209-EE55-4B6E-A9EB-3B2099E2C3C3}" type="pres">
      <dgm:prSet presAssocID="{628CBC58-01C4-41C1-BB55-C05A5B3B5476}" presName="rootConnector" presStyleLbl="node1" presStyleIdx="2" presStyleCnt="4"/>
      <dgm:spPr/>
    </dgm:pt>
    <dgm:pt modelId="{64F889AC-B91D-440E-AE0C-D8F1EEDBF31D}" type="pres">
      <dgm:prSet presAssocID="{628CBC58-01C4-41C1-BB55-C05A5B3B5476}" presName="childShape" presStyleCnt="0"/>
      <dgm:spPr/>
    </dgm:pt>
    <dgm:pt modelId="{57091498-2A77-4DAA-BA2C-3F58703B2374}" type="pres">
      <dgm:prSet presAssocID="{311DC365-B87F-448E-94F3-684E6243C4DB}" presName="Name13" presStyleLbl="parChTrans1D2" presStyleIdx="2" presStyleCnt="5"/>
      <dgm:spPr/>
    </dgm:pt>
    <dgm:pt modelId="{62EF0BE9-67C8-4DFD-886B-1CFB1868799B}" type="pres">
      <dgm:prSet presAssocID="{0DC542EC-4D5A-49C6-83A9-0B10D0CA7FCD}" presName="childText" presStyleLbl="bgAcc1" presStyleIdx="2" presStyleCnt="5">
        <dgm:presLayoutVars>
          <dgm:bulletEnabled val="1"/>
        </dgm:presLayoutVars>
      </dgm:prSet>
      <dgm:spPr/>
    </dgm:pt>
    <dgm:pt modelId="{28C9EB49-C9D5-4740-8860-432EBDDAD136}" type="pres">
      <dgm:prSet presAssocID="{299C64AB-1212-4B17-9245-A6DBE1E4CC7D}" presName="Name13" presStyleLbl="parChTrans1D2" presStyleIdx="3" presStyleCnt="5"/>
      <dgm:spPr/>
    </dgm:pt>
    <dgm:pt modelId="{51627CE2-BAE8-406C-99DA-3ECE16449013}" type="pres">
      <dgm:prSet presAssocID="{A35B6BF0-9106-44C1-A24F-596239D963DD}" presName="childText" presStyleLbl="bgAcc1" presStyleIdx="3" presStyleCnt="5">
        <dgm:presLayoutVars>
          <dgm:bulletEnabled val="1"/>
        </dgm:presLayoutVars>
      </dgm:prSet>
      <dgm:spPr/>
    </dgm:pt>
    <dgm:pt modelId="{B82561DF-8AE7-4FD2-956D-36B0BD14B45D}" type="pres">
      <dgm:prSet presAssocID="{F58D4954-C617-47C7-9C2C-5A288E05FA57}" presName="root" presStyleCnt="0"/>
      <dgm:spPr/>
    </dgm:pt>
    <dgm:pt modelId="{1F9C77F5-D5F1-4EF7-AF4F-33DB1964E7CF}" type="pres">
      <dgm:prSet presAssocID="{F58D4954-C617-47C7-9C2C-5A288E05FA57}" presName="rootComposite" presStyleCnt="0"/>
      <dgm:spPr/>
    </dgm:pt>
    <dgm:pt modelId="{E5EB86C8-E380-4E8F-8A0C-D0BFE208526D}" type="pres">
      <dgm:prSet presAssocID="{F58D4954-C617-47C7-9C2C-5A288E05FA57}" presName="rootText" presStyleLbl="node1" presStyleIdx="3" presStyleCnt="4"/>
      <dgm:spPr/>
    </dgm:pt>
    <dgm:pt modelId="{347DCF5E-B97D-4CD0-AA32-F9F84D8EF493}" type="pres">
      <dgm:prSet presAssocID="{F58D4954-C617-47C7-9C2C-5A288E05FA57}" presName="rootConnector" presStyleLbl="node1" presStyleIdx="3" presStyleCnt="4"/>
      <dgm:spPr/>
    </dgm:pt>
    <dgm:pt modelId="{D5740CF9-9A32-4855-93BC-CD967513A7B0}" type="pres">
      <dgm:prSet presAssocID="{F58D4954-C617-47C7-9C2C-5A288E05FA57}" presName="childShape" presStyleCnt="0"/>
      <dgm:spPr/>
    </dgm:pt>
    <dgm:pt modelId="{1A275A57-6261-4BCD-9A4A-D7770C217952}" type="pres">
      <dgm:prSet presAssocID="{967E9BCD-E019-4BD8-B114-83FD833E0E0F}" presName="Name13" presStyleLbl="parChTrans1D2" presStyleIdx="4" presStyleCnt="5"/>
      <dgm:spPr/>
    </dgm:pt>
    <dgm:pt modelId="{86E9CD01-BE5C-47BF-A503-DDD4CC344387}" type="pres">
      <dgm:prSet presAssocID="{E57A50DE-2A59-4DD9-8604-005F53973B6D}" presName="childText" presStyleLbl="bgAcc1" presStyleIdx="4" presStyleCnt="5">
        <dgm:presLayoutVars>
          <dgm:bulletEnabled val="1"/>
        </dgm:presLayoutVars>
      </dgm:prSet>
      <dgm:spPr/>
    </dgm:pt>
  </dgm:ptLst>
  <dgm:cxnLst>
    <dgm:cxn modelId="{F63B7412-94C7-49BA-BE73-AF86B80DDCCF}" type="presOf" srcId="{14448A74-436F-401A-B7B1-0CAAA8FCADBE}" destId="{9928C3D7-E439-4B46-827B-8E5EA5F871A5}" srcOrd="0" destOrd="0" presId="urn:microsoft.com/office/officeart/2005/8/layout/hierarchy3"/>
    <dgm:cxn modelId="{EED6F217-30C3-41C7-A5F6-35E2C1C1258C}" type="presOf" srcId="{27AF02E0-E14B-4458-A6AF-F9FBEE92D054}" destId="{D620E9D9-55D5-4503-B95D-C0F6B83CA560}" srcOrd="0" destOrd="0" presId="urn:microsoft.com/office/officeart/2005/8/layout/hierarchy3"/>
    <dgm:cxn modelId="{D95E6E1D-A211-4C2C-8516-ED8605B0022D}" srcId="{7107345D-060D-430A-AC31-C4A3FABFA9E1}" destId="{14448A74-436F-401A-B7B1-0CAAA8FCADBE}" srcOrd="1" destOrd="0" parTransId="{3045D66D-207C-4820-8B44-823012CA7200}" sibTransId="{014B1E35-BEBA-45EE-84FA-4B98170BB022}"/>
    <dgm:cxn modelId="{0BA93824-8E7D-432E-85BF-E4E4B4083B4A}" type="presOf" srcId="{7107345D-060D-430A-AC31-C4A3FABFA9E1}" destId="{776385F2-7092-4295-B0F9-5466A71337B6}" srcOrd="0" destOrd="0" presId="urn:microsoft.com/office/officeart/2005/8/layout/hierarchy3"/>
    <dgm:cxn modelId="{56E42025-3EB2-471B-B91E-1CAD5DD10C86}" type="presOf" srcId="{3045D66D-207C-4820-8B44-823012CA7200}" destId="{F1080DFC-EC03-4A8F-97B2-D5524407782A}" srcOrd="0" destOrd="0" presId="urn:microsoft.com/office/officeart/2005/8/layout/hierarchy3"/>
    <dgm:cxn modelId="{49F48230-562B-4886-A907-9A76E9DA7D56}" type="presOf" srcId="{99746722-6FD1-4BB8-99EF-D6ED21D8D1A6}" destId="{19E02316-406A-42B1-B508-49B8DC25A225}" srcOrd="0" destOrd="0" presId="urn:microsoft.com/office/officeart/2005/8/layout/hierarchy3"/>
    <dgm:cxn modelId="{61ED3632-EA57-4727-9A26-2CFBF6C0404C}" type="presOf" srcId="{0DC542EC-4D5A-49C6-83A9-0B10D0CA7FCD}" destId="{62EF0BE9-67C8-4DFD-886B-1CFB1868799B}" srcOrd="0" destOrd="0" presId="urn:microsoft.com/office/officeart/2005/8/layout/hierarchy3"/>
    <dgm:cxn modelId="{ABB43C45-C0D3-46E7-BFEF-6289B6F4ACB0}" srcId="{628CBC58-01C4-41C1-BB55-C05A5B3B5476}" destId="{A35B6BF0-9106-44C1-A24F-596239D963DD}" srcOrd="1" destOrd="0" parTransId="{299C64AB-1212-4B17-9245-A6DBE1E4CC7D}" sibTransId="{F3A02989-96A7-47DF-A029-A57A551FABE1}"/>
    <dgm:cxn modelId="{53A91149-D277-4036-9807-E634B908EB2C}" type="presOf" srcId="{311DC365-B87F-448E-94F3-684E6243C4DB}" destId="{57091498-2A77-4DAA-BA2C-3F58703B2374}" srcOrd="0" destOrd="0" presId="urn:microsoft.com/office/officeart/2005/8/layout/hierarchy3"/>
    <dgm:cxn modelId="{28B68E52-7A9E-4A52-9C47-799CD7C630DF}" type="presOf" srcId="{445BF458-B576-4DA4-AE79-55B43EE19036}" destId="{9FD3377B-EEB0-48F0-B179-6DFE9DCD58EF}" srcOrd="0" destOrd="0" presId="urn:microsoft.com/office/officeart/2005/8/layout/hierarchy3"/>
    <dgm:cxn modelId="{3A230E73-E6B8-438C-BE30-C18E57911503}" type="presOf" srcId="{A35B6BF0-9106-44C1-A24F-596239D963DD}" destId="{51627CE2-BAE8-406C-99DA-3ECE16449013}" srcOrd="0" destOrd="0" presId="urn:microsoft.com/office/officeart/2005/8/layout/hierarchy3"/>
    <dgm:cxn modelId="{2D392574-5878-44FD-9205-8F8CD6F10D9A}" srcId="{99746722-6FD1-4BB8-99EF-D6ED21D8D1A6}" destId="{A0B39B3F-5706-4B49-A431-A88EDDDD1BD8}" srcOrd="0" destOrd="0" parTransId="{6101462E-E95A-4FE8-9F23-7D8C8819A41F}" sibTransId="{DAFD2BF3-3DAD-4329-BF15-35E1FFC7D0B5}"/>
    <dgm:cxn modelId="{5DF62C75-5BD0-43C9-BA8F-B11ECDA33DF9}" type="presOf" srcId="{A0B39B3F-5706-4B49-A431-A88EDDDD1BD8}" destId="{6FE5A66C-B581-4841-AC66-3E5DB515903B}" srcOrd="1" destOrd="0" presId="urn:microsoft.com/office/officeart/2005/8/layout/hierarchy3"/>
    <dgm:cxn modelId="{D5A00A77-5B6C-4B68-BF98-8F78622B056D}" type="presOf" srcId="{7107345D-060D-430A-AC31-C4A3FABFA9E1}" destId="{83DE7CE9-8D78-48F5-B65A-9F60827F3A52}" srcOrd="1" destOrd="0" presId="urn:microsoft.com/office/officeart/2005/8/layout/hierarchy3"/>
    <dgm:cxn modelId="{D6019C5A-7A73-4BD4-8311-FC0A6A5F2B29}" srcId="{628CBC58-01C4-41C1-BB55-C05A5B3B5476}" destId="{0DC542EC-4D5A-49C6-83A9-0B10D0CA7FCD}" srcOrd="0" destOrd="0" parTransId="{311DC365-B87F-448E-94F3-684E6243C4DB}" sibTransId="{A13CCEBC-D925-4292-9D66-4A601CD84C81}"/>
    <dgm:cxn modelId="{486F2D88-A300-4521-A81A-E76F0DB1E6DD}" srcId="{99746722-6FD1-4BB8-99EF-D6ED21D8D1A6}" destId="{F58D4954-C617-47C7-9C2C-5A288E05FA57}" srcOrd="3" destOrd="0" parTransId="{4D77398A-02F1-49A9-AC51-1D831EDA0C19}" sibTransId="{14A62C46-59C8-4D19-BE53-740E7DF1ECDE}"/>
    <dgm:cxn modelId="{120E6E89-C103-43D6-8F6A-6697F350C5D2}" type="presOf" srcId="{628CBC58-01C4-41C1-BB55-C05A5B3B5476}" destId="{796A81F0-26FF-4284-8E09-5B277AE0D906}" srcOrd="0" destOrd="0" presId="urn:microsoft.com/office/officeart/2005/8/layout/hierarchy3"/>
    <dgm:cxn modelId="{B1A0CB8F-20E5-4327-8994-15EA6751C331}" srcId="{7107345D-060D-430A-AC31-C4A3FABFA9E1}" destId="{27AF02E0-E14B-4458-A6AF-F9FBEE92D054}" srcOrd="0" destOrd="0" parTransId="{445BF458-B576-4DA4-AE79-55B43EE19036}" sibTransId="{C2AB9416-F46B-47AA-9CA3-B3160DE3E549}"/>
    <dgm:cxn modelId="{DF866A91-9851-498B-9DAA-4C6270A8AA8C}" type="presOf" srcId="{A0B39B3F-5706-4B49-A431-A88EDDDD1BD8}" destId="{E2F875CA-AE00-484C-A79A-E5EC4408F20B}" srcOrd="0" destOrd="0" presId="urn:microsoft.com/office/officeart/2005/8/layout/hierarchy3"/>
    <dgm:cxn modelId="{30BA0D96-95E2-40E1-833D-68A85787B0A8}" srcId="{99746722-6FD1-4BB8-99EF-D6ED21D8D1A6}" destId="{7107345D-060D-430A-AC31-C4A3FABFA9E1}" srcOrd="1" destOrd="0" parTransId="{0EECDE54-EEE3-47AA-835A-63A03CF473D0}" sibTransId="{A3FF312C-6EB3-49CD-AA4F-26DE6E499F98}"/>
    <dgm:cxn modelId="{6E50439C-86FA-4692-A2C2-25C6FB7562D5}" type="presOf" srcId="{628CBC58-01C4-41C1-BB55-C05A5B3B5476}" destId="{60496209-EE55-4B6E-A9EB-3B2099E2C3C3}" srcOrd="1" destOrd="0" presId="urn:microsoft.com/office/officeart/2005/8/layout/hierarchy3"/>
    <dgm:cxn modelId="{893B5AAF-5606-4680-86A5-2E25AF78D8A8}" type="presOf" srcId="{F58D4954-C617-47C7-9C2C-5A288E05FA57}" destId="{E5EB86C8-E380-4E8F-8A0C-D0BFE208526D}" srcOrd="0" destOrd="0" presId="urn:microsoft.com/office/officeart/2005/8/layout/hierarchy3"/>
    <dgm:cxn modelId="{C31B12DD-B441-4D22-B359-4B5DD9900D2B}" srcId="{99746722-6FD1-4BB8-99EF-D6ED21D8D1A6}" destId="{628CBC58-01C4-41C1-BB55-C05A5B3B5476}" srcOrd="2" destOrd="0" parTransId="{92E72DF7-3A2A-47B0-99D9-05E6CA65FA53}" sibTransId="{E3ED240B-74ED-4300-ADD7-AC35E8C921EC}"/>
    <dgm:cxn modelId="{67E251DE-C777-4C75-A9DA-A3F85BBE1A93}" srcId="{F58D4954-C617-47C7-9C2C-5A288E05FA57}" destId="{E57A50DE-2A59-4DD9-8604-005F53973B6D}" srcOrd="0" destOrd="0" parTransId="{967E9BCD-E019-4BD8-B114-83FD833E0E0F}" sibTransId="{8502AB3C-BDF5-496B-8F49-D398E6BC3B79}"/>
    <dgm:cxn modelId="{93C325E1-8732-45AD-B3D6-D608E304207F}" type="presOf" srcId="{299C64AB-1212-4B17-9245-A6DBE1E4CC7D}" destId="{28C9EB49-C9D5-4740-8860-432EBDDAD136}" srcOrd="0" destOrd="0" presId="urn:microsoft.com/office/officeart/2005/8/layout/hierarchy3"/>
    <dgm:cxn modelId="{7D4AEAEE-B515-4809-AB9A-E6D5856069F9}" type="presOf" srcId="{F58D4954-C617-47C7-9C2C-5A288E05FA57}" destId="{347DCF5E-B97D-4CD0-AA32-F9F84D8EF493}" srcOrd="1" destOrd="0" presId="urn:microsoft.com/office/officeart/2005/8/layout/hierarchy3"/>
    <dgm:cxn modelId="{0968B1F5-137D-4D0D-BF01-0668D1193F13}" type="presOf" srcId="{E57A50DE-2A59-4DD9-8604-005F53973B6D}" destId="{86E9CD01-BE5C-47BF-A503-DDD4CC344387}" srcOrd="0" destOrd="0" presId="urn:microsoft.com/office/officeart/2005/8/layout/hierarchy3"/>
    <dgm:cxn modelId="{30AF6DF9-8F19-4FC4-95B4-D0316F71A3EA}" type="presOf" srcId="{967E9BCD-E019-4BD8-B114-83FD833E0E0F}" destId="{1A275A57-6261-4BCD-9A4A-D7770C217952}" srcOrd="0" destOrd="0" presId="urn:microsoft.com/office/officeart/2005/8/layout/hierarchy3"/>
    <dgm:cxn modelId="{6615A882-5616-445D-A078-FA0FFCCD8D35}" type="presParOf" srcId="{19E02316-406A-42B1-B508-49B8DC25A225}" destId="{81A966BC-EFF1-43F1-9EA8-D72543E739BB}" srcOrd="0" destOrd="0" presId="urn:microsoft.com/office/officeart/2005/8/layout/hierarchy3"/>
    <dgm:cxn modelId="{75BD30EE-61A6-4D24-975A-855CADA87330}" type="presParOf" srcId="{81A966BC-EFF1-43F1-9EA8-D72543E739BB}" destId="{75AC5F16-E6C6-4BCA-8344-7FB7FF4929B7}" srcOrd="0" destOrd="0" presId="urn:microsoft.com/office/officeart/2005/8/layout/hierarchy3"/>
    <dgm:cxn modelId="{E466681F-7E9F-4ABA-8BBB-A737E166A013}" type="presParOf" srcId="{75AC5F16-E6C6-4BCA-8344-7FB7FF4929B7}" destId="{E2F875CA-AE00-484C-A79A-E5EC4408F20B}" srcOrd="0" destOrd="0" presId="urn:microsoft.com/office/officeart/2005/8/layout/hierarchy3"/>
    <dgm:cxn modelId="{B6EC4C0F-C78C-46BC-B809-D8AA8C5892F8}" type="presParOf" srcId="{75AC5F16-E6C6-4BCA-8344-7FB7FF4929B7}" destId="{6FE5A66C-B581-4841-AC66-3E5DB515903B}" srcOrd="1" destOrd="0" presId="urn:microsoft.com/office/officeart/2005/8/layout/hierarchy3"/>
    <dgm:cxn modelId="{248CDAA4-1FB1-47B5-91B1-C1D2154F5F3F}" type="presParOf" srcId="{81A966BC-EFF1-43F1-9EA8-D72543E739BB}" destId="{8F39993C-AD74-4015-A882-8DF117122420}" srcOrd="1" destOrd="0" presId="urn:microsoft.com/office/officeart/2005/8/layout/hierarchy3"/>
    <dgm:cxn modelId="{423A777F-47AD-48FF-BFD6-7298A981D04C}" type="presParOf" srcId="{19E02316-406A-42B1-B508-49B8DC25A225}" destId="{2AF64905-D24A-498F-A77E-3753CBD311F8}" srcOrd="1" destOrd="0" presId="urn:microsoft.com/office/officeart/2005/8/layout/hierarchy3"/>
    <dgm:cxn modelId="{2F9DC432-F2A8-4A1D-9AC6-7465FAD8C24C}" type="presParOf" srcId="{2AF64905-D24A-498F-A77E-3753CBD311F8}" destId="{51BC6108-4E40-4AD6-9AE0-3C930EBD26B3}" srcOrd="0" destOrd="0" presId="urn:microsoft.com/office/officeart/2005/8/layout/hierarchy3"/>
    <dgm:cxn modelId="{2173761C-33E4-4CC2-AA00-BE0662EC05E4}" type="presParOf" srcId="{51BC6108-4E40-4AD6-9AE0-3C930EBD26B3}" destId="{776385F2-7092-4295-B0F9-5466A71337B6}" srcOrd="0" destOrd="0" presId="urn:microsoft.com/office/officeart/2005/8/layout/hierarchy3"/>
    <dgm:cxn modelId="{C2FD3B7F-F726-41D4-BB87-CC4F2C188A32}" type="presParOf" srcId="{51BC6108-4E40-4AD6-9AE0-3C930EBD26B3}" destId="{83DE7CE9-8D78-48F5-B65A-9F60827F3A52}" srcOrd="1" destOrd="0" presId="urn:microsoft.com/office/officeart/2005/8/layout/hierarchy3"/>
    <dgm:cxn modelId="{97480022-94B8-4025-9814-2E6F9796CF6E}" type="presParOf" srcId="{2AF64905-D24A-498F-A77E-3753CBD311F8}" destId="{35DE53F2-9F58-4546-80C3-2FD22D00111D}" srcOrd="1" destOrd="0" presId="urn:microsoft.com/office/officeart/2005/8/layout/hierarchy3"/>
    <dgm:cxn modelId="{0B1AF89C-753B-4086-8F6F-E2D5F41A9D78}" type="presParOf" srcId="{35DE53F2-9F58-4546-80C3-2FD22D00111D}" destId="{9FD3377B-EEB0-48F0-B179-6DFE9DCD58EF}" srcOrd="0" destOrd="0" presId="urn:microsoft.com/office/officeart/2005/8/layout/hierarchy3"/>
    <dgm:cxn modelId="{1A1F9F31-959F-419F-BB16-C1B167B75E17}" type="presParOf" srcId="{35DE53F2-9F58-4546-80C3-2FD22D00111D}" destId="{D620E9D9-55D5-4503-B95D-C0F6B83CA560}" srcOrd="1" destOrd="0" presId="urn:microsoft.com/office/officeart/2005/8/layout/hierarchy3"/>
    <dgm:cxn modelId="{621890B2-7A84-4E59-B53E-1B5A3DE664EB}" type="presParOf" srcId="{35DE53F2-9F58-4546-80C3-2FD22D00111D}" destId="{F1080DFC-EC03-4A8F-97B2-D5524407782A}" srcOrd="2" destOrd="0" presId="urn:microsoft.com/office/officeart/2005/8/layout/hierarchy3"/>
    <dgm:cxn modelId="{29CE6F7F-BED1-4939-958B-AD33E865B0B3}" type="presParOf" srcId="{35DE53F2-9F58-4546-80C3-2FD22D00111D}" destId="{9928C3D7-E439-4B46-827B-8E5EA5F871A5}" srcOrd="3" destOrd="0" presId="urn:microsoft.com/office/officeart/2005/8/layout/hierarchy3"/>
    <dgm:cxn modelId="{1F8FA54D-63B9-4E13-8F10-5BBF1F7B9931}" type="presParOf" srcId="{19E02316-406A-42B1-B508-49B8DC25A225}" destId="{3E497156-7026-46AE-A93A-030D2B9D6478}" srcOrd="2" destOrd="0" presId="urn:microsoft.com/office/officeart/2005/8/layout/hierarchy3"/>
    <dgm:cxn modelId="{8C827255-0055-4D35-A24C-D30F3231CC4A}" type="presParOf" srcId="{3E497156-7026-46AE-A93A-030D2B9D6478}" destId="{C3E9BA8A-A85E-4176-8761-93165BD3FA2D}" srcOrd="0" destOrd="0" presId="urn:microsoft.com/office/officeart/2005/8/layout/hierarchy3"/>
    <dgm:cxn modelId="{10915A01-E370-4281-93E1-538BAD676E44}" type="presParOf" srcId="{C3E9BA8A-A85E-4176-8761-93165BD3FA2D}" destId="{796A81F0-26FF-4284-8E09-5B277AE0D906}" srcOrd="0" destOrd="0" presId="urn:microsoft.com/office/officeart/2005/8/layout/hierarchy3"/>
    <dgm:cxn modelId="{34E2E0D8-A88D-496D-8AD1-E4923BB47980}" type="presParOf" srcId="{C3E9BA8A-A85E-4176-8761-93165BD3FA2D}" destId="{60496209-EE55-4B6E-A9EB-3B2099E2C3C3}" srcOrd="1" destOrd="0" presId="urn:microsoft.com/office/officeart/2005/8/layout/hierarchy3"/>
    <dgm:cxn modelId="{FB952A0E-5B61-4AB4-9EC7-DAADB042AE24}" type="presParOf" srcId="{3E497156-7026-46AE-A93A-030D2B9D6478}" destId="{64F889AC-B91D-440E-AE0C-D8F1EEDBF31D}" srcOrd="1" destOrd="0" presId="urn:microsoft.com/office/officeart/2005/8/layout/hierarchy3"/>
    <dgm:cxn modelId="{9BC8F6B2-359B-4006-9FBB-F9DB9D28FECF}" type="presParOf" srcId="{64F889AC-B91D-440E-AE0C-D8F1EEDBF31D}" destId="{57091498-2A77-4DAA-BA2C-3F58703B2374}" srcOrd="0" destOrd="0" presId="urn:microsoft.com/office/officeart/2005/8/layout/hierarchy3"/>
    <dgm:cxn modelId="{D2AA8F03-3D3F-4CB3-863B-65D21FADFFCB}" type="presParOf" srcId="{64F889AC-B91D-440E-AE0C-D8F1EEDBF31D}" destId="{62EF0BE9-67C8-4DFD-886B-1CFB1868799B}" srcOrd="1" destOrd="0" presId="urn:microsoft.com/office/officeart/2005/8/layout/hierarchy3"/>
    <dgm:cxn modelId="{A9A7E114-E91B-4D1F-A3EC-BF9AD6B4D2EA}" type="presParOf" srcId="{64F889AC-B91D-440E-AE0C-D8F1EEDBF31D}" destId="{28C9EB49-C9D5-4740-8860-432EBDDAD136}" srcOrd="2" destOrd="0" presId="urn:microsoft.com/office/officeart/2005/8/layout/hierarchy3"/>
    <dgm:cxn modelId="{F9EA4D12-918D-468A-8F0E-964682AAD342}" type="presParOf" srcId="{64F889AC-B91D-440E-AE0C-D8F1EEDBF31D}" destId="{51627CE2-BAE8-406C-99DA-3ECE16449013}" srcOrd="3" destOrd="0" presId="urn:microsoft.com/office/officeart/2005/8/layout/hierarchy3"/>
    <dgm:cxn modelId="{22835221-F7F6-44A8-85CC-9CB7DF165D97}" type="presParOf" srcId="{19E02316-406A-42B1-B508-49B8DC25A225}" destId="{B82561DF-8AE7-4FD2-956D-36B0BD14B45D}" srcOrd="3" destOrd="0" presId="urn:microsoft.com/office/officeart/2005/8/layout/hierarchy3"/>
    <dgm:cxn modelId="{63545E4B-BCD4-4BBE-BEF6-E951A3921C68}" type="presParOf" srcId="{B82561DF-8AE7-4FD2-956D-36B0BD14B45D}" destId="{1F9C77F5-D5F1-4EF7-AF4F-33DB1964E7CF}" srcOrd="0" destOrd="0" presId="urn:microsoft.com/office/officeart/2005/8/layout/hierarchy3"/>
    <dgm:cxn modelId="{F5790C10-4B71-4778-B0BF-E2DD37674BE4}" type="presParOf" srcId="{1F9C77F5-D5F1-4EF7-AF4F-33DB1964E7CF}" destId="{E5EB86C8-E380-4E8F-8A0C-D0BFE208526D}" srcOrd="0" destOrd="0" presId="urn:microsoft.com/office/officeart/2005/8/layout/hierarchy3"/>
    <dgm:cxn modelId="{952F51C7-C1B6-4C11-BA3A-CD9B3ED4F26C}" type="presParOf" srcId="{1F9C77F5-D5F1-4EF7-AF4F-33DB1964E7CF}" destId="{347DCF5E-B97D-4CD0-AA32-F9F84D8EF493}" srcOrd="1" destOrd="0" presId="urn:microsoft.com/office/officeart/2005/8/layout/hierarchy3"/>
    <dgm:cxn modelId="{3DDFC0EE-6E57-4865-88AC-9F95B4091BB0}" type="presParOf" srcId="{B82561DF-8AE7-4FD2-956D-36B0BD14B45D}" destId="{D5740CF9-9A32-4855-93BC-CD967513A7B0}" srcOrd="1" destOrd="0" presId="urn:microsoft.com/office/officeart/2005/8/layout/hierarchy3"/>
    <dgm:cxn modelId="{20F8E42C-EE30-4CF1-B791-202667D02EC7}" type="presParOf" srcId="{D5740CF9-9A32-4855-93BC-CD967513A7B0}" destId="{1A275A57-6261-4BCD-9A4A-D7770C217952}" srcOrd="0" destOrd="0" presId="urn:microsoft.com/office/officeart/2005/8/layout/hierarchy3"/>
    <dgm:cxn modelId="{4EA2F47A-3A14-4457-9A96-FF7902DBB621}" type="presParOf" srcId="{D5740CF9-9A32-4855-93BC-CD967513A7B0}" destId="{86E9CD01-BE5C-47BF-A503-DDD4CC344387}" srcOrd="1" destOrd="0" presId="urn:microsoft.com/office/officeart/2005/8/layout/hierarchy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44018E7-8560-4E1C-9DB3-BF38821C39E2}" type="doc">
      <dgm:prSet loTypeId="urn:microsoft.com/office/officeart/2005/8/layout/hierarchy3" loCatId="list" qsTypeId="urn:microsoft.com/office/officeart/2005/8/quickstyle/simple3" qsCatId="simple" csTypeId="urn:microsoft.com/office/officeart/2005/8/colors/colorful5" csCatId="colorful" phldr="1"/>
      <dgm:spPr/>
      <dgm:t>
        <a:bodyPr/>
        <a:lstStyle/>
        <a:p>
          <a:endParaRPr lang="fi-FI"/>
        </a:p>
      </dgm:t>
    </dgm:pt>
    <dgm:pt modelId="{339913B4-2470-416E-9D7A-EA18A0D63C22}">
      <dgm:prSet phldrT="[Teksti]"/>
      <dgm:spPr/>
      <dgm:t>
        <a:bodyPr/>
        <a:lstStyle/>
        <a:p>
          <a:r>
            <a:rPr lang="fi-FI"/>
            <a:t>Pyydän palvelutarpeen arviointia</a:t>
          </a:r>
        </a:p>
      </dgm:t>
    </dgm:pt>
    <dgm:pt modelId="{0BE4401F-541A-4E03-B026-A2EDD26693CA}" type="parTrans" cxnId="{D626F9A1-3062-4AC0-8D76-742875CD533C}">
      <dgm:prSet/>
      <dgm:spPr/>
      <dgm:t>
        <a:bodyPr/>
        <a:lstStyle/>
        <a:p>
          <a:endParaRPr lang="fi-FI"/>
        </a:p>
      </dgm:t>
    </dgm:pt>
    <dgm:pt modelId="{7AEC3FE3-6D82-41E3-83F0-DFD6B9ABF18D}" type="sibTrans" cxnId="{D626F9A1-3062-4AC0-8D76-742875CD533C}">
      <dgm:prSet/>
      <dgm:spPr/>
      <dgm:t>
        <a:bodyPr/>
        <a:lstStyle/>
        <a:p>
          <a:endParaRPr lang="fi-FI"/>
        </a:p>
      </dgm:t>
    </dgm:pt>
    <dgm:pt modelId="{8F78EEE8-197F-44FC-ADA8-9B486EBB7DFB}">
      <dgm:prSet phldrT="[Teksti]"/>
      <dgm:spPr/>
      <dgm:t>
        <a:bodyPr/>
        <a:lstStyle/>
        <a:p>
          <a:r>
            <a:rPr lang="fi-FI"/>
            <a:t>Listaan tarpeeni itselleni muistiin ennalta</a:t>
          </a:r>
        </a:p>
      </dgm:t>
    </dgm:pt>
    <dgm:pt modelId="{C2D565E7-E6B5-478A-BBB3-1E39E92569CC}" type="parTrans" cxnId="{05E63165-B413-4142-91E0-7F3870E7A64B}">
      <dgm:prSet/>
      <dgm:spPr/>
      <dgm:t>
        <a:bodyPr/>
        <a:lstStyle/>
        <a:p>
          <a:endParaRPr lang="fi-FI"/>
        </a:p>
      </dgm:t>
    </dgm:pt>
    <dgm:pt modelId="{AAD989D1-F899-472F-9BE1-0F3CCDEB67C6}" type="sibTrans" cxnId="{05E63165-B413-4142-91E0-7F3870E7A64B}">
      <dgm:prSet/>
      <dgm:spPr/>
      <dgm:t>
        <a:bodyPr/>
        <a:lstStyle/>
        <a:p>
          <a:endParaRPr lang="fi-FI"/>
        </a:p>
      </dgm:t>
    </dgm:pt>
    <dgm:pt modelId="{D08AD1C6-C3BC-4E6D-AF7B-D28F87576BF1}">
      <dgm:prSet phldrT="[Teksti]"/>
      <dgm:spPr/>
      <dgm:t>
        <a:bodyPr/>
        <a:lstStyle/>
        <a:p>
          <a:r>
            <a:rPr lang="fi-FI"/>
            <a:t>Kerron toivomani palvelujen toteuttamistavat</a:t>
          </a:r>
        </a:p>
      </dgm:t>
    </dgm:pt>
    <dgm:pt modelId="{6983E1C5-F439-47B5-AE12-D9E4F83CC5FF}" type="parTrans" cxnId="{9C1CFDBA-C317-4264-9943-856B3C33CE41}">
      <dgm:prSet/>
      <dgm:spPr/>
      <dgm:t>
        <a:bodyPr/>
        <a:lstStyle/>
        <a:p>
          <a:endParaRPr lang="fi-FI"/>
        </a:p>
      </dgm:t>
    </dgm:pt>
    <dgm:pt modelId="{87CF34E8-FDBF-47A7-B4C6-CB56C3301481}" type="sibTrans" cxnId="{9C1CFDBA-C317-4264-9943-856B3C33CE41}">
      <dgm:prSet/>
      <dgm:spPr/>
      <dgm:t>
        <a:bodyPr/>
        <a:lstStyle/>
        <a:p>
          <a:endParaRPr lang="fi-FI"/>
        </a:p>
      </dgm:t>
    </dgm:pt>
    <dgm:pt modelId="{A131691F-D931-42E3-BCCE-9635A34A5FEF}">
      <dgm:prSet phldrT="[Teksti]"/>
      <dgm:spPr/>
      <dgm:t>
        <a:bodyPr/>
        <a:lstStyle/>
        <a:p>
          <a:r>
            <a:rPr lang="fi-FI" dirty="0"/>
            <a:t>Pyydän asiakassuunnitelman luettavaksi</a:t>
          </a:r>
        </a:p>
      </dgm:t>
    </dgm:pt>
    <dgm:pt modelId="{5775B51A-BBA6-43C4-97B6-C23638AB1D8E}" type="parTrans" cxnId="{25CA1149-382E-42D1-B387-1FA24A3F0C3C}">
      <dgm:prSet/>
      <dgm:spPr/>
      <dgm:t>
        <a:bodyPr/>
        <a:lstStyle/>
        <a:p>
          <a:endParaRPr lang="fi-FI"/>
        </a:p>
      </dgm:t>
    </dgm:pt>
    <dgm:pt modelId="{FA2680D1-9C05-44CD-85E1-04A9272CC4B1}" type="sibTrans" cxnId="{25CA1149-382E-42D1-B387-1FA24A3F0C3C}">
      <dgm:prSet/>
      <dgm:spPr/>
      <dgm:t>
        <a:bodyPr/>
        <a:lstStyle/>
        <a:p>
          <a:endParaRPr lang="fi-FI"/>
        </a:p>
      </dgm:t>
    </dgm:pt>
    <dgm:pt modelId="{322B4B27-5173-4136-98FE-801FECEB3670}">
      <dgm:prSet phldrT="[Teksti]"/>
      <dgm:spPr/>
      <dgm:t>
        <a:bodyPr/>
        <a:lstStyle/>
        <a:p>
          <a:r>
            <a:rPr lang="fi-FI"/>
            <a:t>Korjaan virheet</a:t>
          </a:r>
        </a:p>
      </dgm:t>
    </dgm:pt>
    <dgm:pt modelId="{996C03A5-9B9A-4A46-92B5-26971A0454EE}" type="parTrans" cxnId="{B29F6AD5-6E5C-49E6-9014-ED3660EA11BC}">
      <dgm:prSet/>
      <dgm:spPr/>
      <dgm:t>
        <a:bodyPr/>
        <a:lstStyle/>
        <a:p>
          <a:endParaRPr lang="fi-FI"/>
        </a:p>
      </dgm:t>
    </dgm:pt>
    <dgm:pt modelId="{C93F22C0-7AB1-4D1A-B0B3-30C9D04972EB}" type="sibTrans" cxnId="{B29F6AD5-6E5C-49E6-9014-ED3660EA11BC}">
      <dgm:prSet/>
      <dgm:spPr/>
      <dgm:t>
        <a:bodyPr/>
        <a:lstStyle/>
        <a:p>
          <a:endParaRPr lang="fi-FI"/>
        </a:p>
      </dgm:t>
    </dgm:pt>
    <dgm:pt modelId="{F4B68C30-2575-475B-B1C3-A7CD5EF8DDB4}">
      <dgm:prSet/>
      <dgm:spPr/>
      <dgm:t>
        <a:bodyPr/>
        <a:lstStyle/>
        <a:p>
          <a:r>
            <a:rPr lang="fi-FI"/>
            <a:t>Tutustun kirjalliseen palvelupäätökseeni</a:t>
          </a:r>
        </a:p>
      </dgm:t>
    </dgm:pt>
    <dgm:pt modelId="{0BAC8C52-8A9F-4F78-9DCF-D48D6FBBF5DA}" type="parTrans" cxnId="{6AE7DEBD-25FA-4A8E-AF59-64740444D0C1}">
      <dgm:prSet/>
      <dgm:spPr/>
      <dgm:t>
        <a:bodyPr/>
        <a:lstStyle/>
        <a:p>
          <a:endParaRPr lang="fi-FI"/>
        </a:p>
      </dgm:t>
    </dgm:pt>
    <dgm:pt modelId="{23EFFDE7-45C0-4766-A00A-E505C59B29CC}" type="sibTrans" cxnId="{6AE7DEBD-25FA-4A8E-AF59-64740444D0C1}">
      <dgm:prSet/>
      <dgm:spPr/>
      <dgm:t>
        <a:bodyPr/>
        <a:lstStyle/>
        <a:p>
          <a:endParaRPr lang="fi-FI"/>
        </a:p>
      </dgm:t>
    </dgm:pt>
    <dgm:pt modelId="{50DD6BFE-4A3B-4A8F-A93E-44189A3B669F}">
      <dgm:prSet/>
      <dgm:spPr/>
      <dgm:t>
        <a:bodyPr/>
        <a:lstStyle/>
        <a:p>
          <a:endParaRPr lang="fi-FI"/>
        </a:p>
      </dgm:t>
    </dgm:pt>
    <dgm:pt modelId="{2D442688-69C3-452E-947D-18CE61C32B45}" type="parTrans" cxnId="{00D383C1-8D61-4ACC-B3B7-69B2FABA2153}">
      <dgm:prSet/>
      <dgm:spPr/>
      <dgm:t>
        <a:bodyPr/>
        <a:lstStyle/>
        <a:p>
          <a:endParaRPr lang="fi-FI"/>
        </a:p>
      </dgm:t>
    </dgm:pt>
    <dgm:pt modelId="{D7A67601-38DA-475B-98E5-338F0B1F55A8}" type="sibTrans" cxnId="{00D383C1-8D61-4ACC-B3B7-69B2FABA2153}">
      <dgm:prSet/>
      <dgm:spPr/>
      <dgm:t>
        <a:bodyPr/>
        <a:lstStyle/>
        <a:p>
          <a:endParaRPr lang="fi-FI"/>
        </a:p>
      </dgm:t>
    </dgm:pt>
    <dgm:pt modelId="{819E923A-2FF1-4A5E-9634-77082656C750}">
      <dgm:prSet/>
      <dgm:spPr/>
      <dgm:t>
        <a:bodyPr/>
        <a:lstStyle/>
        <a:p>
          <a:r>
            <a:rPr lang="fi-FI"/>
            <a:t>Otan yhteyden avustajakeskukseen, palveluntuottajaan tai teen rekrytointi-ilmoituksen…</a:t>
          </a:r>
        </a:p>
      </dgm:t>
    </dgm:pt>
    <dgm:pt modelId="{286F6188-0307-4B6F-91F9-C9B4E96FE222}" type="parTrans" cxnId="{4415B0FD-9C45-478D-BF13-E22AC51AC534}">
      <dgm:prSet/>
      <dgm:spPr/>
      <dgm:t>
        <a:bodyPr/>
        <a:lstStyle/>
        <a:p>
          <a:endParaRPr lang="fi-FI"/>
        </a:p>
      </dgm:t>
    </dgm:pt>
    <dgm:pt modelId="{E9DCFCF1-E350-434E-850B-28AFC19E0793}" type="sibTrans" cxnId="{4415B0FD-9C45-478D-BF13-E22AC51AC534}">
      <dgm:prSet/>
      <dgm:spPr/>
      <dgm:t>
        <a:bodyPr/>
        <a:lstStyle/>
        <a:p>
          <a:endParaRPr lang="fi-FI"/>
        </a:p>
      </dgm:t>
    </dgm:pt>
    <dgm:pt modelId="{978253FD-43C7-4B22-B21B-6F216F9E67D1}" type="pres">
      <dgm:prSet presAssocID="{244018E7-8560-4E1C-9DB3-BF38821C39E2}" presName="diagram" presStyleCnt="0">
        <dgm:presLayoutVars>
          <dgm:chPref val="1"/>
          <dgm:dir/>
          <dgm:animOne val="branch"/>
          <dgm:animLvl val="lvl"/>
          <dgm:resizeHandles/>
        </dgm:presLayoutVars>
      </dgm:prSet>
      <dgm:spPr/>
    </dgm:pt>
    <dgm:pt modelId="{3066A178-0D69-4EF0-BA19-29F3A9D1181B}" type="pres">
      <dgm:prSet presAssocID="{339913B4-2470-416E-9D7A-EA18A0D63C22}" presName="root" presStyleCnt="0"/>
      <dgm:spPr/>
    </dgm:pt>
    <dgm:pt modelId="{7BB00E1D-F6B0-45A1-8692-638F19488AD6}" type="pres">
      <dgm:prSet presAssocID="{339913B4-2470-416E-9D7A-EA18A0D63C22}" presName="rootComposite" presStyleCnt="0"/>
      <dgm:spPr/>
    </dgm:pt>
    <dgm:pt modelId="{45F5FF54-AD50-49E8-98D1-A730534C0F41}" type="pres">
      <dgm:prSet presAssocID="{339913B4-2470-416E-9D7A-EA18A0D63C22}" presName="rootText" presStyleLbl="node1" presStyleIdx="0" presStyleCnt="4"/>
      <dgm:spPr/>
    </dgm:pt>
    <dgm:pt modelId="{E5BBC95F-B90A-43B6-A722-D0157B289CBD}" type="pres">
      <dgm:prSet presAssocID="{339913B4-2470-416E-9D7A-EA18A0D63C22}" presName="rootConnector" presStyleLbl="node1" presStyleIdx="0" presStyleCnt="4"/>
      <dgm:spPr/>
    </dgm:pt>
    <dgm:pt modelId="{1A0493BE-52B7-4B91-9147-018CFE085BA3}" type="pres">
      <dgm:prSet presAssocID="{339913B4-2470-416E-9D7A-EA18A0D63C22}" presName="childShape" presStyleCnt="0"/>
      <dgm:spPr/>
    </dgm:pt>
    <dgm:pt modelId="{F93945DF-490D-483C-ACC2-DF69A8312D1A}" type="pres">
      <dgm:prSet presAssocID="{C2D565E7-E6B5-478A-BBB3-1E39E92569CC}" presName="Name13" presStyleLbl="parChTrans1D2" presStyleIdx="0" presStyleCnt="4"/>
      <dgm:spPr/>
    </dgm:pt>
    <dgm:pt modelId="{A8AEF767-6C8F-49FA-AC62-DDB1DD8227D1}" type="pres">
      <dgm:prSet presAssocID="{8F78EEE8-197F-44FC-ADA8-9B486EBB7DFB}" presName="childText" presStyleLbl="bgAcc1" presStyleIdx="0" presStyleCnt="4">
        <dgm:presLayoutVars>
          <dgm:bulletEnabled val="1"/>
        </dgm:presLayoutVars>
      </dgm:prSet>
      <dgm:spPr/>
    </dgm:pt>
    <dgm:pt modelId="{DD618F03-C6F8-4FD7-A058-66CC33315442}" type="pres">
      <dgm:prSet presAssocID="{6983E1C5-F439-47B5-AE12-D9E4F83CC5FF}" presName="Name13" presStyleLbl="parChTrans1D2" presStyleIdx="1" presStyleCnt="4"/>
      <dgm:spPr/>
    </dgm:pt>
    <dgm:pt modelId="{5CF75E7B-5C28-43F9-8C0A-4B2127CC9C33}" type="pres">
      <dgm:prSet presAssocID="{D08AD1C6-C3BC-4E6D-AF7B-D28F87576BF1}" presName="childText" presStyleLbl="bgAcc1" presStyleIdx="1" presStyleCnt="4">
        <dgm:presLayoutVars>
          <dgm:bulletEnabled val="1"/>
        </dgm:presLayoutVars>
      </dgm:prSet>
      <dgm:spPr/>
    </dgm:pt>
    <dgm:pt modelId="{CEF389F0-C1E5-4EAB-8F6E-CC7EB3EFC683}" type="pres">
      <dgm:prSet presAssocID="{A131691F-D931-42E3-BCCE-9635A34A5FEF}" presName="root" presStyleCnt="0"/>
      <dgm:spPr/>
    </dgm:pt>
    <dgm:pt modelId="{27667556-E431-408E-9A4D-EDCA316BD006}" type="pres">
      <dgm:prSet presAssocID="{A131691F-D931-42E3-BCCE-9635A34A5FEF}" presName="rootComposite" presStyleCnt="0"/>
      <dgm:spPr/>
    </dgm:pt>
    <dgm:pt modelId="{8DDE70C4-5E08-42CF-B21B-9DC7D8B44E20}" type="pres">
      <dgm:prSet presAssocID="{A131691F-D931-42E3-BCCE-9635A34A5FEF}" presName="rootText" presStyleLbl="node1" presStyleIdx="1" presStyleCnt="4"/>
      <dgm:spPr/>
    </dgm:pt>
    <dgm:pt modelId="{2B60AD5A-4749-48D2-AAF3-21EB5F2B0808}" type="pres">
      <dgm:prSet presAssocID="{A131691F-D931-42E3-BCCE-9635A34A5FEF}" presName="rootConnector" presStyleLbl="node1" presStyleIdx="1" presStyleCnt="4"/>
      <dgm:spPr/>
    </dgm:pt>
    <dgm:pt modelId="{B0C96FF0-AE44-4A5B-B92D-E3F545E59F2E}" type="pres">
      <dgm:prSet presAssocID="{A131691F-D931-42E3-BCCE-9635A34A5FEF}" presName="childShape" presStyleCnt="0"/>
      <dgm:spPr/>
    </dgm:pt>
    <dgm:pt modelId="{0BD4672D-8E48-4B5C-B57A-CBE548382D3A}" type="pres">
      <dgm:prSet presAssocID="{996C03A5-9B9A-4A46-92B5-26971A0454EE}" presName="Name13" presStyleLbl="parChTrans1D2" presStyleIdx="2" presStyleCnt="4"/>
      <dgm:spPr/>
    </dgm:pt>
    <dgm:pt modelId="{8CDE6537-E999-4C25-8C0F-74EFE9ACBB63}" type="pres">
      <dgm:prSet presAssocID="{322B4B27-5173-4136-98FE-801FECEB3670}" presName="childText" presStyleLbl="bgAcc1" presStyleIdx="2" presStyleCnt="4">
        <dgm:presLayoutVars>
          <dgm:bulletEnabled val="1"/>
        </dgm:presLayoutVars>
      </dgm:prSet>
      <dgm:spPr/>
    </dgm:pt>
    <dgm:pt modelId="{F48F45B8-5D62-4048-9922-7908859DC675}" type="pres">
      <dgm:prSet presAssocID="{F4B68C30-2575-475B-B1C3-A7CD5EF8DDB4}" presName="root" presStyleCnt="0"/>
      <dgm:spPr/>
    </dgm:pt>
    <dgm:pt modelId="{406D576D-651D-4346-961E-A31EF13B6521}" type="pres">
      <dgm:prSet presAssocID="{F4B68C30-2575-475B-B1C3-A7CD5EF8DDB4}" presName="rootComposite" presStyleCnt="0"/>
      <dgm:spPr/>
    </dgm:pt>
    <dgm:pt modelId="{3A9812C1-492B-4E4C-8D7F-038CA4A09A38}" type="pres">
      <dgm:prSet presAssocID="{F4B68C30-2575-475B-B1C3-A7CD5EF8DDB4}" presName="rootText" presStyleLbl="node1" presStyleIdx="2" presStyleCnt="4"/>
      <dgm:spPr/>
    </dgm:pt>
    <dgm:pt modelId="{0B100CD9-B65F-4826-93F2-EAEDB8B0091E}" type="pres">
      <dgm:prSet presAssocID="{F4B68C30-2575-475B-B1C3-A7CD5EF8DDB4}" presName="rootConnector" presStyleLbl="node1" presStyleIdx="2" presStyleCnt="4"/>
      <dgm:spPr/>
    </dgm:pt>
    <dgm:pt modelId="{8FEF677F-52AD-4FB8-8F32-F1FBD1F281CC}" type="pres">
      <dgm:prSet presAssocID="{F4B68C30-2575-475B-B1C3-A7CD5EF8DDB4}" presName="childShape" presStyleCnt="0"/>
      <dgm:spPr/>
    </dgm:pt>
    <dgm:pt modelId="{B54C50DA-8CA3-4E84-93F6-0B935A1F105F}" type="pres">
      <dgm:prSet presAssocID="{50DD6BFE-4A3B-4A8F-A93E-44189A3B669F}" presName="root" presStyleCnt="0"/>
      <dgm:spPr/>
    </dgm:pt>
    <dgm:pt modelId="{EE6DF953-9A60-433C-8344-8935D515E78A}" type="pres">
      <dgm:prSet presAssocID="{50DD6BFE-4A3B-4A8F-A93E-44189A3B669F}" presName="rootComposite" presStyleCnt="0"/>
      <dgm:spPr/>
    </dgm:pt>
    <dgm:pt modelId="{AC60B35C-018E-46A4-8F35-35D46AB98174}" type="pres">
      <dgm:prSet presAssocID="{50DD6BFE-4A3B-4A8F-A93E-44189A3B669F}" presName="rootText" presStyleLbl="node1" presStyleIdx="3" presStyleCnt="4"/>
      <dgm:spPr/>
    </dgm:pt>
    <dgm:pt modelId="{DABAED63-14B8-4B94-84E1-3D45D58C0050}" type="pres">
      <dgm:prSet presAssocID="{50DD6BFE-4A3B-4A8F-A93E-44189A3B669F}" presName="rootConnector" presStyleLbl="node1" presStyleIdx="3" presStyleCnt="4"/>
      <dgm:spPr/>
    </dgm:pt>
    <dgm:pt modelId="{C0A3C51C-FEED-40B4-A928-9E8E52C6398F}" type="pres">
      <dgm:prSet presAssocID="{50DD6BFE-4A3B-4A8F-A93E-44189A3B669F}" presName="childShape" presStyleCnt="0"/>
      <dgm:spPr/>
    </dgm:pt>
    <dgm:pt modelId="{D9A02F12-DD00-4F17-B041-2368C443C10E}" type="pres">
      <dgm:prSet presAssocID="{286F6188-0307-4B6F-91F9-C9B4E96FE222}" presName="Name13" presStyleLbl="parChTrans1D2" presStyleIdx="3" presStyleCnt="4"/>
      <dgm:spPr/>
    </dgm:pt>
    <dgm:pt modelId="{FA684558-7264-4914-89A1-C0E49225910A}" type="pres">
      <dgm:prSet presAssocID="{819E923A-2FF1-4A5E-9634-77082656C750}" presName="childText" presStyleLbl="bgAcc1" presStyleIdx="3" presStyleCnt="4">
        <dgm:presLayoutVars>
          <dgm:bulletEnabled val="1"/>
        </dgm:presLayoutVars>
      </dgm:prSet>
      <dgm:spPr/>
    </dgm:pt>
  </dgm:ptLst>
  <dgm:cxnLst>
    <dgm:cxn modelId="{3FD94508-2B52-4364-BEB9-9688FF974D93}" type="presOf" srcId="{A131691F-D931-42E3-BCCE-9635A34A5FEF}" destId="{2B60AD5A-4749-48D2-AAF3-21EB5F2B0808}" srcOrd="1" destOrd="0" presId="urn:microsoft.com/office/officeart/2005/8/layout/hierarchy3"/>
    <dgm:cxn modelId="{D404F309-F9D4-4215-8854-CD723CB6816B}" type="presOf" srcId="{339913B4-2470-416E-9D7A-EA18A0D63C22}" destId="{E5BBC95F-B90A-43B6-A722-D0157B289CBD}" srcOrd="1" destOrd="0" presId="urn:microsoft.com/office/officeart/2005/8/layout/hierarchy3"/>
    <dgm:cxn modelId="{610A3B19-91E4-4CE5-A5CD-D3EA5B0C46AB}" type="presOf" srcId="{819E923A-2FF1-4A5E-9634-77082656C750}" destId="{FA684558-7264-4914-89A1-C0E49225910A}" srcOrd="0" destOrd="0" presId="urn:microsoft.com/office/officeart/2005/8/layout/hierarchy3"/>
    <dgm:cxn modelId="{4E76AC33-5C95-43DE-B234-2DD0790CCFC6}" type="presOf" srcId="{F4B68C30-2575-475B-B1C3-A7CD5EF8DDB4}" destId="{0B100CD9-B65F-4826-93F2-EAEDB8B0091E}" srcOrd="1" destOrd="0" presId="urn:microsoft.com/office/officeart/2005/8/layout/hierarchy3"/>
    <dgm:cxn modelId="{05E63165-B413-4142-91E0-7F3870E7A64B}" srcId="{339913B4-2470-416E-9D7A-EA18A0D63C22}" destId="{8F78EEE8-197F-44FC-ADA8-9B486EBB7DFB}" srcOrd="0" destOrd="0" parTransId="{C2D565E7-E6B5-478A-BBB3-1E39E92569CC}" sibTransId="{AAD989D1-F899-472F-9BE1-0F3CCDEB67C6}"/>
    <dgm:cxn modelId="{163A3F48-316F-44AD-A929-7E5FB245E665}" type="presOf" srcId="{339913B4-2470-416E-9D7A-EA18A0D63C22}" destId="{45F5FF54-AD50-49E8-98D1-A730534C0F41}" srcOrd="0" destOrd="0" presId="urn:microsoft.com/office/officeart/2005/8/layout/hierarchy3"/>
    <dgm:cxn modelId="{25CA1149-382E-42D1-B387-1FA24A3F0C3C}" srcId="{244018E7-8560-4E1C-9DB3-BF38821C39E2}" destId="{A131691F-D931-42E3-BCCE-9635A34A5FEF}" srcOrd="1" destOrd="0" parTransId="{5775B51A-BBA6-43C4-97B6-C23638AB1D8E}" sibTransId="{FA2680D1-9C05-44CD-85E1-04A9272CC4B1}"/>
    <dgm:cxn modelId="{2FD79F49-CAED-4B17-96A9-B31EBF0A4B69}" type="presOf" srcId="{50DD6BFE-4A3B-4A8F-A93E-44189A3B669F}" destId="{DABAED63-14B8-4B94-84E1-3D45D58C0050}" srcOrd="1" destOrd="0" presId="urn:microsoft.com/office/officeart/2005/8/layout/hierarchy3"/>
    <dgm:cxn modelId="{4E88ED71-3B1A-4E74-997A-25E3AABC0CB3}" type="presOf" srcId="{244018E7-8560-4E1C-9DB3-BF38821C39E2}" destId="{978253FD-43C7-4B22-B21B-6F216F9E67D1}" srcOrd="0" destOrd="0" presId="urn:microsoft.com/office/officeart/2005/8/layout/hierarchy3"/>
    <dgm:cxn modelId="{74B11475-0B36-4A5D-9387-F3812D7A534B}" type="presOf" srcId="{D08AD1C6-C3BC-4E6D-AF7B-D28F87576BF1}" destId="{5CF75E7B-5C28-43F9-8C0A-4B2127CC9C33}" srcOrd="0" destOrd="0" presId="urn:microsoft.com/office/officeart/2005/8/layout/hierarchy3"/>
    <dgm:cxn modelId="{2E21595A-BCEC-4B5D-A2EF-4CFE5662AB6B}" type="presOf" srcId="{286F6188-0307-4B6F-91F9-C9B4E96FE222}" destId="{D9A02F12-DD00-4F17-B041-2368C443C10E}" srcOrd="0" destOrd="0" presId="urn:microsoft.com/office/officeart/2005/8/layout/hierarchy3"/>
    <dgm:cxn modelId="{3E18E797-28A7-4BE9-B3BF-A06704876FD0}" type="presOf" srcId="{322B4B27-5173-4136-98FE-801FECEB3670}" destId="{8CDE6537-E999-4C25-8C0F-74EFE9ACBB63}" srcOrd="0" destOrd="0" presId="urn:microsoft.com/office/officeart/2005/8/layout/hierarchy3"/>
    <dgm:cxn modelId="{FB96819B-15B2-40EA-A76F-C9E5B7DCF4A7}" type="presOf" srcId="{F4B68C30-2575-475B-B1C3-A7CD5EF8DDB4}" destId="{3A9812C1-492B-4E4C-8D7F-038CA4A09A38}" srcOrd="0" destOrd="0" presId="urn:microsoft.com/office/officeart/2005/8/layout/hierarchy3"/>
    <dgm:cxn modelId="{3D4F47A0-78BF-4107-9788-7BFFD039C804}" type="presOf" srcId="{A131691F-D931-42E3-BCCE-9635A34A5FEF}" destId="{8DDE70C4-5E08-42CF-B21B-9DC7D8B44E20}" srcOrd="0" destOrd="0" presId="urn:microsoft.com/office/officeart/2005/8/layout/hierarchy3"/>
    <dgm:cxn modelId="{D626F9A1-3062-4AC0-8D76-742875CD533C}" srcId="{244018E7-8560-4E1C-9DB3-BF38821C39E2}" destId="{339913B4-2470-416E-9D7A-EA18A0D63C22}" srcOrd="0" destOrd="0" parTransId="{0BE4401F-541A-4E03-B026-A2EDD26693CA}" sibTransId="{7AEC3FE3-6D82-41E3-83F0-DFD6B9ABF18D}"/>
    <dgm:cxn modelId="{371C67A3-ED74-48AE-8186-2F29CB51C5A2}" type="presOf" srcId="{C2D565E7-E6B5-478A-BBB3-1E39E92569CC}" destId="{F93945DF-490D-483C-ACC2-DF69A8312D1A}" srcOrd="0" destOrd="0" presId="urn:microsoft.com/office/officeart/2005/8/layout/hierarchy3"/>
    <dgm:cxn modelId="{E68E84AA-8CA6-4BD8-ADAB-5053D908E5BE}" type="presOf" srcId="{6983E1C5-F439-47B5-AE12-D9E4F83CC5FF}" destId="{DD618F03-C6F8-4FD7-A058-66CC33315442}" srcOrd="0" destOrd="0" presId="urn:microsoft.com/office/officeart/2005/8/layout/hierarchy3"/>
    <dgm:cxn modelId="{9C1CFDBA-C317-4264-9943-856B3C33CE41}" srcId="{339913B4-2470-416E-9D7A-EA18A0D63C22}" destId="{D08AD1C6-C3BC-4E6D-AF7B-D28F87576BF1}" srcOrd="1" destOrd="0" parTransId="{6983E1C5-F439-47B5-AE12-D9E4F83CC5FF}" sibTransId="{87CF34E8-FDBF-47A7-B4C6-CB56C3301481}"/>
    <dgm:cxn modelId="{6AE7DEBD-25FA-4A8E-AF59-64740444D0C1}" srcId="{244018E7-8560-4E1C-9DB3-BF38821C39E2}" destId="{F4B68C30-2575-475B-B1C3-A7CD5EF8DDB4}" srcOrd="2" destOrd="0" parTransId="{0BAC8C52-8A9F-4F78-9DCF-D48D6FBBF5DA}" sibTransId="{23EFFDE7-45C0-4766-A00A-E505C59B29CC}"/>
    <dgm:cxn modelId="{00D383C1-8D61-4ACC-B3B7-69B2FABA2153}" srcId="{244018E7-8560-4E1C-9DB3-BF38821C39E2}" destId="{50DD6BFE-4A3B-4A8F-A93E-44189A3B669F}" srcOrd="3" destOrd="0" parTransId="{2D442688-69C3-452E-947D-18CE61C32B45}" sibTransId="{D7A67601-38DA-475B-98E5-338F0B1F55A8}"/>
    <dgm:cxn modelId="{01ED48CF-F8F7-4DB3-9415-987ECE52BC6E}" type="presOf" srcId="{50DD6BFE-4A3B-4A8F-A93E-44189A3B669F}" destId="{AC60B35C-018E-46A4-8F35-35D46AB98174}" srcOrd="0" destOrd="0" presId="urn:microsoft.com/office/officeart/2005/8/layout/hierarchy3"/>
    <dgm:cxn modelId="{B29F6AD5-6E5C-49E6-9014-ED3660EA11BC}" srcId="{A131691F-D931-42E3-BCCE-9635A34A5FEF}" destId="{322B4B27-5173-4136-98FE-801FECEB3670}" srcOrd="0" destOrd="0" parTransId="{996C03A5-9B9A-4A46-92B5-26971A0454EE}" sibTransId="{C93F22C0-7AB1-4D1A-B0B3-30C9D04972EB}"/>
    <dgm:cxn modelId="{821E39D7-16E0-482F-9623-1042259A1C90}" type="presOf" srcId="{996C03A5-9B9A-4A46-92B5-26971A0454EE}" destId="{0BD4672D-8E48-4B5C-B57A-CBE548382D3A}" srcOrd="0" destOrd="0" presId="urn:microsoft.com/office/officeart/2005/8/layout/hierarchy3"/>
    <dgm:cxn modelId="{30AB0CE4-59F8-4560-BF60-AB487D532A85}" type="presOf" srcId="{8F78EEE8-197F-44FC-ADA8-9B486EBB7DFB}" destId="{A8AEF767-6C8F-49FA-AC62-DDB1DD8227D1}" srcOrd="0" destOrd="0" presId="urn:microsoft.com/office/officeart/2005/8/layout/hierarchy3"/>
    <dgm:cxn modelId="{4415B0FD-9C45-478D-BF13-E22AC51AC534}" srcId="{50DD6BFE-4A3B-4A8F-A93E-44189A3B669F}" destId="{819E923A-2FF1-4A5E-9634-77082656C750}" srcOrd="0" destOrd="0" parTransId="{286F6188-0307-4B6F-91F9-C9B4E96FE222}" sibTransId="{E9DCFCF1-E350-434E-850B-28AFC19E0793}"/>
    <dgm:cxn modelId="{0785CFAD-020E-402F-8AA9-365956DDA31D}" type="presParOf" srcId="{978253FD-43C7-4B22-B21B-6F216F9E67D1}" destId="{3066A178-0D69-4EF0-BA19-29F3A9D1181B}" srcOrd="0" destOrd="0" presId="urn:microsoft.com/office/officeart/2005/8/layout/hierarchy3"/>
    <dgm:cxn modelId="{CA53B768-EBCF-46D5-8F98-83DA068495A9}" type="presParOf" srcId="{3066A178-0D69-4EF0-BA19-29F3A9D1181B}" destId="{7BB00E1D-F6B0-45A1-8692-638F19488AD6}" srcOrd="0" destOrd="0" presId="urn:microsoft.com/office/officeart/2005/8/layout/hierarchy3"/>
    <dgm:cxn modelId="{28F82BE9-6883-471C-9C6A-264FA6E411B3}" type="presParOf" srcId="{7BB00E1D-F6B0-45A1-8692-638F19488AD6}" destId="{45F5FF54-AD50-49E8-98D1-A730534C0F41}" srcOrd="0" destOrd="0" presId="urn:microsoft.com/office/officeart/2005/8/layout/hierarchy3"/>
    <dgm:cxn modelId="{E642323F-5B89-4859-849F-EF7587DF7BFE}" type="presParOf" srcId="{7BB00E1D-F6B0-45A1-8692-638F19488AD6}" destId="{E5BBC95F-B90A-43B6-A722-D0157B289CBD}" srcOrd="1" destOrd="0" presId="urn:microsoft.com/office/officeart/2005/8/layout/hierarchy3"/>
    <dgm:cxn modelId="{F6F08707-EA1F-424C-9123-6A061F884308}" type="presParOf" srcId="{3066A178-0D69-4EF0-BA19-29F3A9D1181B}" destId="{1A0493BE-52B7-4B91-9147-018CFE085BA3}" srcOrd="1" destOrd="0" presId="urn:microsoft.com/office/officeart/2005/8/layout/hierarchy3"/>
    <dgm:cxn modelId="{30EFB746-03C9-4CD8-AB4B-9C590F2CEBD3}" type="presParOf" srcId="{1A0493BE-52B7-4B91-9147-018CFE085BA3}" destId="{F93945DF-490D-483C-ACC2-DF69A8312D1A}" srcOrd="0" destOrd="0" presId="urn:microsoft.com/office/officeart/2005/8/layout/hierarchy3"/>
    <dgm:cxn modelId="{0522BF5C-2C81-4A2B-8545-2BED0041132C}" type="presParOf" srcId="{1A0493BE-52B7-4B91-9147-018CFE085BA3}" destId="{A8AEF767-6C8F-49FA-AC62-DDB1DD8227D1}" srcOrd="1" destOrd="0" presId="urn:microsoft.com/office/officeart/2005/8/layout/hierarchy3"/>
    <dgm:cxn modelId="{310B55BD-FDB1-4FE1-A1E2-29F829AA9FAD}" type="presParOf" srcId="{1A0493BE-52B7-4B91-9147-018CFE085BA3}" destId="{DD618F03-C6F8-4FD7-A058-66CC33315442}" srcOrd="2" destOrd="0" presId="urn:microsoft.com/office/officeart/2005/8/layout/hierarchy3"/>
    <dgm:cxn modelId="{0230B4D2-232D-4DFD-9EB9-31FC5E1AE2FC}" type="presParOf" srcId="{1A0493BE-52B7-4B91-9147-018CFE085BA3}" destId="{5CF75E7B-5C28-43F9-8C0A-4B2127CC9C33}" srcOrd="3" destOrd="0" presId="urn:microsoft.com/office/officeart/2005/8/layout/hierarchy3"/>
    <dgm:cxn modelId="{ED95EC0E-48AE-4FF6-912E-F611A2142574}" type="presParOf" srcId="{978253FD-43C7-4B22-B21B-6F216F9E67D1}" destId="{CEF389F0-C1E5-4EAB-8F6E-CC7EB3EFC683}" srcOrd="1" destOrd="0" presId="urn:microsoft.com/office/officeart/2005/8/layout/hierarchy3"/>
    <dgm:cxn modelId="{B52EC0AA-F824-4A82-8D73-2DAC3EBF6BCA}" type="presParOf" srcId="{CEF389F0-C1E5-4EAB-8F6E-CC7EB3EFC683}" destId="{27667556-E431-408E-9A4D-EDCA316BD006}" srcOrd="0" destOrd="0" presId="urn:microsoft.com/office/officeart/2005/8/layout/hierarchy3"/>
    <dgm:cxn modelId="{4178FA94-7EA8-4068-A123-A7895A767DE7}" type="presParOf" srcId="{27667556-E431-408E-9A4D-EDCA316BD006}" destId="{8DDE70C4-5E08-42CF-B21B-9DC7D8B44E20}" srcOrd="0" destOrd="0" presId="urn:microsoft.com/office/officeart/2005/8/layout/hierarchy3"/>
    <dgm:cxn modelId="{80FA4C8B-199F-47A5-AE80-AC440D27AF02}" type="presParOf" srcId="{27667556-E431-408E-9A4D-EDCA316BD006}" destId="{2B60AD5A-4749-48D2-AAF3-21EB5F2B0808}" srcOrd="1" destOrd="0" presId="urn:microsoft.com/office/officeart/2005/8/layout/hierarchy3"/>
    <dgm:cxn modelId="{B9DF743A-16A1-4514-A070-ED6E5F8E7224}" type="presParOf" srcId="{CEF389F0-C1E5-4EAB-8F6E-CC7EB3EFC683}" destId="{B0C96FF0-AE44-4A5B-B92D-E3F545E59F2E}" srcOrd="1" destOrd="0" presId="urn:microsoft.com/office/officeart/2005/8/layout/hierarchy3"/>
    <dgm:cxn modelId="{7544AAA1-12DA-4C18-AF4C-0338E19E4164}" type="presParOf" srcId="{B0C96FF0-AE44-4A5B-B92D-E3F545E59F2E}" destId="{0BD4672D-8E48-4B5C-B57A-CBE548382D3A}" srcOrd="0" destOrd="0" presId="urn:microsoft.com/office/officeart/2005/8/layout/hierarchy3"/>
    <dgm:cxn modelId="{1ED4A6F8-68C8-489D-9611-3783F3DA78D1}" type="presParOf" srcId="{B0C96FF0-AE44-4A5B-B92D-E3F545E59F2E}" destId="{8CDE6537-E999-4C25-8C0F-74EFE9ACBB63}" srcOrd="1" destOrd="0" presId="urn:microsoft.com/office/officeart/2005/8/layout/hierarchy3"/>
    <dgm:cxn modelId="{4A053116-4A21-4684-AC12-36DEE75E5E7E}" type="presParOf" srcId="{978253FD-43C7-4B22-B21B-6F216F9E67D1}" destId="{F48F45B8-5D62-4048-9922-7908859DC675}" srcOrd="2" destOrd="0" presId="urn:microsoft.com/office/officeart/2005/8/layout/hierarchy3"/>
    <dgm:cxn modelId="{2FF9CD26-D1A8-40E9-B0BB-37B596002003}" type="presParOf" srcId="{F48F45B8-5D62-4048-9922-7908859DC675}" destId="{406D576D-651D-4346-961E-A31EF13B6521}" srcOrd="0" destOrd="0" presId="urn:microsoft.com/office/officeart/2005/8/layout/hierarchy3"/>
    <dgm:cxn modelId="{1B7CE9EA-BA57-4795-871D-9E65CFE45CB5}" type="presParOf" srcId="{406D576D-651D-4346-961E-A31EF13B6521}" destId="{3A9812C1-492B-4E4C-8D7F-038CA4A09A38}" srcOrd="0" destOrd="0" presId="urn:microsoft.com/office/officeart/2005/8/layout/hierarchy3"/>
    <dgm:cxn modelId="{4717E7A6-EAC3-4EA5-938F-DD87062BE1E1}" type="presParOf" srcId="{406D576D-651D-4346-961E-A31EF13B6521}" destId="{0B100CD9-B65F-4826-93F2-EAEDB8B0091E}" srcOrd="1" destOrd="0" presId="urn:microsoft.com/office/officeart/2005/8/layout/hierarchy3"/>
    <dgm:cxn modelId="{DC19371B-C053-4CFC-9A5B-49A36118EDDA}" type="presParOf" srcId="{F48F45B8-5D62-4048-9922-7908859DC675}" destId="{8FEF677F-52AD-4FB8-8F32-F1FBD1F281CC}" srcOrd="1" destOrd="0" presId="urn:microsoft.com/office/officeart/2005/8/layout/hierarchy3"/>
    <dgm:cxn modelId="{AC1BB34C-AE71-4433-8D18-1F90E26AAB50}" type="presParOf" srcId="{978253FD-43C7-4B22-B21B-6F216F9E67D1}" destId="{B54C50DA-8CA3-4E84-93F6-0B935A1F105F}" srcOrd="3" destOrd="0" presId="urn:microsoft.com/office/officeart/2005/8/layout/hierarchy3"/>
    <dgm:cxn modelId="{1F2A854E-5350-4C80-A726-9C89AC70D2F8}" type="presParOf" srcId="{B54C50DA-8CA3-4E84-93F6-0B935A1F105F}" destId="{EE6DF953-9A60-433C-8344-8935D515E78A}" srcOrd="0" destOrd="0" presId="urn:microsoft.com/office/officeart/2005/8/layout/hierarchy3"/>
    <dgm:cxn modelId="{BF3EBAC8-6EEC-44A6-A3A9-F0FBC367AA1D}" type="presParOf" srcId="{EE6DF953-9A60-433C-8344-8935D515E78A}" destId="{AC60B35C-018E-46A4-8F35-35D46AB98174}" srcOrd="0" destOrd="0" presId="urn:microsoft.com/office/officeart/2005/8/layout/hierarchy3"/>
    <dgm:cxn modelId="{08888948-DCB9-4E75-8E41-BD9AE28F7FB1}" type="presParOf" srcId="{EE6DF953-9A60-433C-8344-8935D515E78A}" destId="{DABAED63-14B8-4B94-84E1-3D45D58C0050}" srcOrd="1" destOrd="0" presId="urn:microsoft.com/office/officeart/2005/8/layout/hierarchy3"/>
    <dgm:cxn modelId="{1467C32A-7D7A-4451-9AD5-976583EDF278}" type="presParOf" srcId="{B54C50DA-8CA3-4E84-93F6-0B935A1F105F}" destId="{C0A3C51C-FEED-40B4-A928-9E8E52C6398F}" srcOrd="1" destOrd="0" presId="urn:microsoft.com/office/officeart/2005/8/layout/hierarchy3"/>
    <dgm:cxn modelId="{F22E950F-DE44-4328-8F87-717D4BE84B1F}" type="presParOf" srcId="{C0A3C51C-FEED-40B4-A928-9E8E52C6398F}" destId="{D9A02F12-DD00-4F17-B041-2368C443C10E}" srcOrd="0" destOrd="0" presId="urn:microsoft.com/office/officeart/2005/8/layout/hierarchy3"/>
    <dgm:cxn modelId="{E2100A90-8E7A-4488-A788-3C87CAB46B4E}" type="presParOf" srcId="{C0A3C51C-FEED-40B4-A928-9E8E52C6398F}" destId="{FA684558-7264-4914-89A1-C0E49225910A}"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961249-40FF-4189-86CC-EA4ED4BC0C1F}" type="doc">
      <dgm:prSet loTypeId="urn:microsoft.com/office/officeart/2016/7/layout/RepeatingBendingProcessNew" loCatId="process" qsTypeId="urn:microsoft.com/office/officeart/2005/8/quickstyle/simple2" qsCatId="simple" csTypeId="urn:microsoft.com/office/officeart/2005/8/colors/accent0_3" csCatId="mainScheme" phldr="1"/>
      <dgm:spPr/>
      <dgm:t>
        <a:bodyPr/>
        <a:lstStyle/>
        <a:p>
          <a:endParaRPr lang="fi-FI"/>
        </a:p>
      </dgm:t>
    </dgm:pt>
    <dgm:pt modelId="{83972D4A-6AE6-43F6-B60C-36EE96D043DB}">
      <dgm:prSet custT="1"/>
      <dgm:spPr/>
      <dgm:t>
        <a:bodyPr/>
        <a:lstStyle/>
        <a:p>
          <a:r>
            <a:rPr lang="fi-FI" sz="1600" dirty="0"/>
            <a:t>Norjan kansallisen hengitystukikeskuksen selvityksen mukaan noin 10% työajasta liittyy suoraan hengityskoneeseen</a:t>
          </a:r>
        </a:p>
      </dgm:t>
    </dgm:pt>
    <dgm:pt modelId="{036C8452-B80D-4E10-A4D7-412501A4DFBD}" type="parTrans" cxnId="{B39B6302-C63B-4D8E-8EEC-9F57F7C37251}">
      <dgm:prSet/>
      <dgm:spPr/>
      <dgm:t>
        <a:bodyPr/>
        <a:lstStyle/>
        <a:p>
          <a:endParaRPr lang="fi-FI"/>
        </a:p>
      </dgm:t>
    </dgm:pt>
    <dgm:pt modelId="{1B9FCA7F-4C16-4343-AAED-2889EE9E7C9D}" type="sibTrans" cxnId="{B39B6302-C63B-4D8E-8EEC-9F57F7C37251}">
      <dgm:prSet/>
      <dgm:spPr/>
      <dgm:t>
        <a:bodyPr/>
        <a:lstStyle/>
        <a:p>
          <a:endParaRPr lang="fi-FI"/>
        </a:p>
      </dgm:t>
    </dgm:pt>
    <dgm:pt modelId="{B22B419A-4B24-4B4C-9650-46080382EEB3}">
      <dgm:prSet custT="1"/>
      <dgm:spPr/>
      <dgm:t>
        <a:bodyPr/>
        <a:lstStyle/>
        <a:p>
          <a:r>
            <a:rPr lang="fi-FI" sz="1600" dirty="0"/>
            <a:t>Muu aika on tavallista avustamista = itsenäisen elämän mahdollistamista: nostamista, asennon vaihtamista, pukemista, pesuja ja wc-käyntejä, siistimistä, ruuanlaittoa, ruokailua, kotiarkea, asiointia, tapaamisia, harrastamista</a:t>
          </a:r>
        </a:p>
      </dgm:t>
    </dgm:pt>
    <dgm:pt modelId="{1353A129-65C8-44E6-B196-3EE3457072D5}" type="parTrans" cxnId="{66B03A8D-1E8C-40B0-BC8B-F1BF7269B09F}">
      <dgm:prSet/>
      <dgm:spPr/>
      <dgm:t>
        <a:bodyPr/>
        <a:lstStyle/>
        <a:p>
          <a:endParaRPr lang="fi-FI"/>
        </a:p>
      </dgm:t>
    </dgm:pt>
    <dgm:pt modelId="{646146A9-A4A1-4C74-B8AF-9D5F1C7D1800}" type="sibTrans" cxnId="{66B03A8D-1E8C-40B0-BC8B-F1BF7269B09F}">
      <dgm:prSet/>
      <dgm:spPr/>
      <dgm:t>
        <a:bodyPr/>
        <a:lstStyle/>
        <a:p>
          <a:endParaRPr lang="fi-FI"/>
        </a:p>
      </dgm:t>
    </dgm:pt>
    <dgm:pt modelId="{F9A85A3B-0F22-41B2-82E8-658F0177B915}" type="pres">
      <dgm:prSet presAssocID="{68961249-40FF-4189-86CC-EA4ED4BC0C1F}" presName="Name0" presStyleCnt="0">
        <dgm:presLayoutVars>
          <dgm:dir/>
          <dgm:resizeHandles val="exact"/>
        </dgm:presLayoutVars>
      </dgm:prSet>
      <dgm:spPr/>
    </dgm:pt>
    <dgm:pt modelId="{32E13DC8-0562-4694-BB82-88FC09F85C07}" type="pres">
      <dgm:prSet presAssocID="{83972D4A-6AE6-43F6-B60C-36EE96D043DB}" presName="node" presStyleLbl="node1" presStyleIdx="0" presStyleCnt="2" custScaleX="202770">
        <dgm:presLayoutVars>
          <dgm:bulletEnabled val="1"/>
        </dgm:presLayoutVars>
      </dgm:prSet>
      <dgm:spPr/>
    </dgm:pt>
    <dgm:pt modelId="{2E22B41C-D5ED-410A-AFFC-F95D141F2892}" type="pres">
      <dgm:prSet presAssocID="{1B9FCA7F-4C16-4343-AAED-2889EE9E7C9D}" presName="sibTrans" presStyleLbl="sibTrans1D1" presStyleIdx="0" presStyleCnt="1"/>
      <dgm:spPr/>
    </dgm:pt>
    <dgm:pt modelId="{A5B361F8-E0F4-44E1-BDCC-A604ECC051DD}" type="pres">
      <dgm:prSet presAssocID="{1B9FCA7F-4C16-4343-AAED-2889EE9E7C9D}" presName="connectorText" presStyleLbl="sibTrans1D1" presStyleIdx="0" presStyleCnt="1"/>
      <dgm:spPr/>
    </dgm:pt>
    <dgm:pt modelId="{C7B792A3-9CFC-4A2A-85F2-B709CC31DBDE}" type="pres">
      <dgm:prSet presAssocID="{B22B419A-4B24-4B4C-9650-46080382EEB3}" presName="node" presStyleLbl="node1" presStyleIdx="1" presStyleCnt="2" custScaleX="202970" custScaleY="220083">
        <dgm:presLayoutVars>
          <dgm:bulletEnabled val="1"/>
        </dgm:presLayoutVars>
      </dgm:prSet>
      <dgm:spPr/>
    </dgm:pt>
  </dgm:ptLst>
  <dgm:cxnLst>
    <dgm:cxn modelId="{B39B6302-C63B-4D8E-8EEC-9F57F7C37251}" srcId="{68961249-40FF-4189-86CC-EA4ED4BC0C1F}" destId="{83972D4A-6AE6-43F6-B60C-36EE96D043DB}" srcOrd="0" destOrd="0" parTransId="{036C8452-B80D-4E10-A4D7-412501A4DFBD}" sibTransId="{1B9FCA7F-4C16-4343-AAED-2889EE9E7C9D}"/>
    <dgm:cxn modelId="{BAF59543-4FB7-435F-A385-43ED22221579}" type="presOf" srcId="{1B9FCA7F-4C16-4343-AAED-2889EE9E7C9D}" destId="{A5B361F8-E0F4-44E1-BDCC-A604ECC051DD}" srcOrd="1" destOrd="0" presId="urn:microsoft.com/office/officeart/2016/7/layout/RepeatingBendingProcessNew"/>
    <dgm:cxn modelId="{C55C1651-09D2-4A96-A37B-07DB70ED4032}" type="presOf" srcId="{83972D4A-6AE6-43F6-B60C-36EE96D043DB}" destId="{32E13DC8-0562-4694-BB82-88FC09F85C07}" srcOrd="0" destOrd="0" presId="urn:microsoft.com/office/officeart/2016/7/layout/RepeatingBendingProcessNew"/>
    <dgm:cxn modelId="{66B03A8D-1E8C-40B0-BC8B-F1BF7269B09F}" srcId="{68961249-40FF-4189-86CC-EA4ED4BC0C1F}" destId="{B22B419A-4B24-4B4C-9650-46080382EEB3}" srcOrd="1" destOrd="0" parTransId="{1353A129-65C8-44E6-B196-3EE3457072D5}" sibTransId="{646146A9-A4A1-4C74-B8AF-9D5F1C7D1800}"/>
    <dgm:cxn modelId="{EA0B15D8-BB57-401F-ACB3-039F36F06132}" type="presOf" srcId="{1B9FCA7F-4C16-4343-AAED-2889EE9E7C9D}" destId="{2E22B41C-D5ED-410A-AFFC-F95D141F2892}" srcOrd="0" destOrd="0" presId="urn:microsoft.com/office/officeart/2016/7/layout/RepeatingBendingProcessNew"/>
    <dgm:cxn modelId="{58D29EE6-3A93-4DE3-9884-E5E733B1CB8E}" type="presOf" srcId="{B22B419A-4B24-4B4C-9650-46080382EEB3}" destId="{C7B792A3-9CFC-4A2A-85F2-B709CC31DBDE}" srcOrd="0" destOrd="0" presId="urn:microsoft.com/office/officeart/2016/7/layout/RepeatingBendingProcessNew"/>
    <dgm:cxn modelId="{7C12FFF5-A321-4CC3-A48E-C4CDCA741928}" type="presOf" srcId="{68961249-40FF-4189-86CC-EA4ED4BC0C1F}" destId="{F9A85A3B-0F22-41B2-82E8-658F0177B915}" srcOrd="0" destOrd="0" presId="urn:microsoft.com/office/officeart/2016/7/layout/RepeatingBendingProcessNew"/>
    <dgm:cxn modelId="{F57483CB-3924-42B3-ADC2-FA9F968DE4D1}" type="presParOf" srcId="{F9A85A3B-0F22-41B2-82E8-658F0177B915}" destId="{32E13DC8-0562-4694-BB82-88FC09F85C07}" srcOrd="0" destOrd="0" presId="urn:microsoft.com/office/officeart/2016/7/layout/RepeatingBendingProcessNew"/>
    <dgm:cxn modelId="{B9BDAB19-DB98-4F71-9808-680DCE19F968}" type="presParOf" srcId="{F9A85A3B-0F22-41B2-82E8-658F0177B915}" destId="{2E22B41C-D5ED-410A-AFFC-F95D141F2892}" srcOrd="1" destOrd="0" presId="urn:microsoft.com/office/officeart/2016/7/layout/RepeatingBendingProcessNew"/>
    <dgm:cxn modelId="{2DD00370-55E9-476A-9111-CD45840D4316}" type="presParOf" srcId="{2E22B41C-D5ED-410A-AFFC-F95D141F2892}" destId="{A5B361F8-E0F4-44E1-BDCC-A604ECC051DD}" srcOrd="0" destOrd="0" presId="urn:microsoft.com/office/officeart/2016/7/layout/RepeatingBendingProcessNew"/>
    <dgm:cxn modelId="{F0F5D6A9-548A-49C2-A5A3-9AC6BE0F2D96}" type="presParOf" srcId="{F9A85A3B-0F22-41B2-82E8-658F0177B915}" destId="{C7B792A3-9CFC-4A2A-85F2-B709CC31DBDE}" srcOrd="2"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6964529-64A0-4EB1-89AB-BD2E8EC42C11}" type="doc">
      <dgm:prSet loTypeId="urn:microsoft.com/office/officeart/2005/8/layout/hierarchy3" loCatId="hierarchy" qsTypeId="urn:microsoft.com/office/officeart/2005/8/quickstyle/simple3" qsCatId="simple" csTypeId="urn:microsoft.com/office/officeart/2005/8/colors/colorful5" csCatId="colorful" phldr="1"/>
      <dgm:spPr/>
      <dgm:t>
        <a:bodyPr/>
        <a:lstStyle/>
        <a:p>
          <a:endParaRPr lang="fi-FI"/>
        </a:p>
      </dgm:t>
    </dgm:pt>
    <dgm:pt modelId="{97117265-0E5C-4BE2-85F8-E5E8FA8D3BF4}">
      <dgm:prSet/>
      <dgm:spPr/>
      <dgm:t>
        <a:bodyPr/>
        <a:lstStyle/>
        <a:p>
          <a:r>
            <a:rPr lang="fi-FI"/>
            <a:t>Pyydän lääkereseptit hoitavalta yksiköltä</a:t>
          </a:r>
        </a:p>
      </dgm:t>
    </dgm:pt>
    <dgm:pt modelId="{41007BBF-1FC3-449F-915B-B1E0FE36197F}" type="parTrans" cxnId="{DA0B9DEB-2CD5-4B46-B1E0-E27DB3CEDF43}">
      <dgm:prSet/>
      <dgm:spPr/>
      <dgm:t>
        <a:bodyPr/>
        <a:lstStyle/>
        <a:p>
          <a:endParaRPr lang="fi-FI"/>
        </a:p>
      </dgm:t>
    </dgm:pt>
    <dgm:pt modelId="{03FAF32D-33D9-4CF9-8A29-B00F9039113F}" type="sibTrans" cxnId="{DA0B9DEB-2CD5-4B46-B1E0-E27DB3CEDF43}">
      <dgm:prSet/>
      <dgm:spPr/>
      <dgm:t>
        <a:bodyPr/>
        <a:lstStyle/>
        <a:p>
          <a:endParaRPr lang="fi-FI"/>
        </a:p>
      </dgm:t>
    </dgm:pt>
    <dgm:pt modelId="{9FF53DB6-DAF0-470E-96CD-0F7828DED90C}">
      <dgm:prSet/>
      <dgm:spPr/>
      <dgm:t>
        <a:bodyPr/>
        <a:lstStyle/>
        <a:p>
          <a:r>
            <a:rPr lang="fi-FI"/>
            <a:t>Sovin reseptien uusimiskäytännöstä</a:t>
          </a:r>
        </a:p>
      </dgm:t>
    </dgm:pt>
    <dgm:pt modelId="{64575078-1E3C-40D2-BBB1-82AF987CC30C}" type="parTrans" cxnId="{A36FC632-7CD3-4F41-8015-D912BB39327F}">
      <dgm:prSet/>
      <dgm:spPr/>
      <dgm:t>
        <a:bodyPr/>
        <a:lstStyle/>
        <a:p>
          <a:endParaRPr lang="fi-FI"/>
        </a:p>
      </dgm:t>
    </dgm:pt>
    <dgm:pt modelId="{BD7298E5-3C7A-4F73-BB38-CED7C32B0691}" type="sibTrans" cxnId="{A36FC632-7CD3-4F41-8015-D912BB39327F}">
      <dgm:prSet/>
      <dgm:spPr/>
      <dgm:t>
        <a:bodyPr/>
        <a:lstStyle/>
        <a:p>
          <a:endParaRPr lang="fi-FI"/>
        </a:p>
      </dgm:t>
    </dgm:pt>
    <dgm:pt modelId="{DDB9FE34-03F9-4933-B20D-1E34CE485D7A}">
      <dgm:prSet/>
      <dgm:spPr/>
      <dgm:t>
        <a:bodyPr/>
        <a:lstStyle/>
        <a:p>
          <a:r>
            <a:rPr lang="fi-FI"/>
            <a:t>Tarkistan apuvälineiden saanti- ja huoltopaikat</a:t>
          </a:r>
        </a:p>
      </dgm:t>
    </dgm:pt>
    <dgm:pt modelId="{D63B20E6-85B2-401F-BC15-4D845DA33EF1}" type="parTrans" cxnId="{751BABA0-F0DC-4621-8CE3-A5FF5AC3B9DA}">
      <dgm:prSet/>
      <dgm:spPr/>
      <dgm:t>
        <a:bodyPr/>
        <a:lstStyle/>
        <a:p>
          <a:endParaRPr lang="fi-FI"/>
        </a:p>
      </dgm:t>
    </dgm:pt>
    <dgm:pt modelId="{91D469BE-56C9-412E-8832-B981402DA55C}" type="sibTrans" cxnId="{751BABA0-F0DC-4621-8CE3-A5FF5AC3B9DA}">
      <dgm:prSet/>
      <dgm:spPr/>
      <dgm:t>
        <a:bodyPr/>
        <a:lstStyle/>
        <a:p>
          <a:endParaRPr lang="fi-FI"/>
        </a:p>
      </dgm:t>
    </dgm:pt>
    <dgm:pt modelId="{FE134606-A98A-462D-80AF-ACE844C21512}">
      <dgm:prSet/>
      <dgm:spPr/>
      <dgm:t>
        <a:bodyPr/>
        <a:lstStyle/>
        <a:p>
          <a:pPr algn="ctr"/>
          <a:r>
            <a:rPr lang="fi-FI" dirty="0"/>
            <a:t>Säädettävä sänky ja painehaavapatja</a:t>
          </a:r>
        </a:p>
      </dgm:t>
    </dgm:pt>
    <dgm:pt modelId="{122FAB45-4591-40C7-B0DD-AD7C8869081D}" type="parTrans" cxnId="{65E3DD96-E9D2-4E47-8039-320C09270FEE}">
      <dgm:prSet/>
      <dgm:spPr/>
      <dgm:t>
        <a:bodyPr/>
        <a:lstStyle/>
        <a:p>
          <a:endParaRPr lang="fi-FI"/>
        </a:p>
      </dgm:t>
    </dgm:pt>
    <dgm:pt modelId="{E9A547FF-B18D-454A-9C13-5EB002010ADC}" type="sibTrans" cxnId="{65E3DD96-E9D2-4E47-8039-320C09270FEE}">
      <dgm:prSet/>
      <dgm:spPr/>
      <dgm:t>
        <a:bodyPr/>
        <a:lstStyle/>
        <a:p>
          <a:endParaRPr lang="fi-FI"/>
        </a:p>
      </dgm:t>
    </dgm:pt>
    <dgm:pt modelId="{4AA33A07-FDC2-4769-B228-8A8F6E9AE7DC}">
      <dgm:prSet/>
      <dgm:spPr/>
      <dgm:t>
        <a:bodyPr/>
        <a:lstStyle/>
        <a:p>
          <a:r>
            <a:rPr lang="fi-FI" dirty="0"/>
            <a:t>Nostin ja matkanostin</a:t>
          </a:r>
        </a:p>
      </dgm:t>
    </dgm:pt>
    <dgm:pt modelId="{FDBEBEE5-4B9D-4D8E-8A8D-1DA52649F1FA}" type="parTrans" cxnId="{25E64E47-33C9-415A-BFE2-E16E4928F85D}">
      <dgm:prSet/>
      <dgm:spPr/>
      <dgm:t>
        <a:bodyPr/>
        <a:lstStyle/>
        <a:p>
          <a:endParaRPr lang="fi-FI"/>
        </a:p>
      </dgm:t>
    </dgm:pt>
    <dgm:pt modelId="{79A7894A-F6BA-469A-8914-455F93EADE94}" type="sibTrans" cxnId="{25E64E47-33C9-415A-BFE2-E16E4928F85D}">
      <dgm:prSet/>
      <dgm:spPr/>
      <dgm:t>
        <a:bodyPr/>
        <a:lstStyle/>
        <a:p>
          <a:endParaRPr lang="fi-FI"/>
        </a:p>
      </dgm:t>
    </dgm:pt>
    <dgm:pt modelId="{7F1401F8-B0B9-490D-A741-CEB8381724E8}">
      <dgm:prSet/>
      <dgm:spPr/>
      <dgm:t>
        <a:bodyPr/>
        <a:lstStyle/>
        <a:p>
          <a:pPr algn="ctr"/>
          <a:r>
            <a:rPr lang="fi-FI" dirty="0"/>
            <a:t>Sähköpyörätuoli, manuaalinen pyörätuoli, suihkutuoli</a:t>
          </a:r>
        </a:p>
      </dgm:t>
    </dgm:pt>
    <dgm:pt modelId="{E7E4D321-1386-4AB2-9BCA-19210F4B99D3}" type="parTrans" cxnId="{A60930C7-79F9-4B65-8336-B70EB6F49775}">
      <dgm:prSet/>
      <dgm:spPr/>
      <dgm:t>
        <a:bodyPr/>
        <a:lstStyle/>
        <a:p>
          <a:endParaRPr lang="fi-FI"/>
        </a:p>
      </dgm:t>
    </dgm:pt>
    <dgm:pt modelId="{A4D78A61-416B-4332-9791-85073FC3721B}" type="sibTrans" cxnId="{A60930C7-79F9-4B65-8336-B70EB6F49775}">
      <dgm:prSet/>
      <dgm:spPr/>
      <dgm:t>
        <a:bodyPr/>
        <a:lstStyle/>
        <a:p>
          <a:endParaRPr lang="fi-FI"/>
        </a:p>
      </dgm:t>
    </dgm:pt>
    <dgm:pt modelId="{955E7182-CE74-4CD6-AC39-59BFFE0D534B}">
      <dgm:prSet/>
      <dgm:spPr/>
      <dgm:t>
        <a:bodyPr/>
        <a:lstStyle/>
        <a:p>
          <a:r>
            <a:rPr lang="fi-FI"/>
            <a:t>Pyydän luettelon välineiden ja tarvikkeiden jakelu- ja huoltotahoista</a:t>
          </a:r>
        </a:p>
      </dgm:t>
    </dgm:pt>
    <dgm:pt modelId="{4A3FA253-5120-42FF-BBAF-6D4154C3CFC2}" type="parTrans" cxnId="{82949B07-92F1-4BB8-A90B-ABF2E39ADE63}">
      <dgm:prSet/>
      <dgm:spPr/>
      <dgm:t>
        <a:bodyPr/>
        <a:lstStyle/>
        <a:p>
          <a:endParaRPr lang="fi-FI"/>
        </a:p>
      </dgm:t>
    </dgm:pt>
    <dgm:pt modelId="{CD828A5C-5041-43D4-B95A-1C4B2165BE59}" type="sibTrans" cxnId="{82949B07-92F1-4BB8-A90B-ABF2E39ADE63}">
      <dgm:prSet/>
      <dgm:spPr/>
      <dgm:t>
        <a:bodyPr/>
        <a:lstStyle/>
        <a:p>
          <a:endParaRPr lang="fi-FI"/>
        </a:p>
      </dgm:t>
    </dgm:pt>
    <dgm:pt modelId="{175BBC8C-EEE0-44FE-A5AF-C2B6677C15AF}">
      <dgm:prSet/>
      <dgm:spPr/>
      <dgm:t>
        <a:bodyPr/>
        <a:lstStyle/>
        <a:p>
          <a:r>
            <a:rPr lang="fi-FI"/>
            <a:t>Hengityslaite ja varalaite, </a:t>
          </a:r>
          <a:r>
            <a:rPr lang="fi-FI" err="1"/>
            <a:t>ambu</a:t>
          </a:r>
          <a:endParaRPr lang="fi-FI"/>
        </a:p>
      </dgm:t>
    </dgm:pt>
    <dgm:pt modelId="{1CDB8F99-C53B-4957-8A04-F57DEDB5A59F}" type="parTrans" cxnId="{CE7400A4-2BC6-414C-83B9-537CA88F91E2}">
      <dgm:prSet/>
      <dgm:spPr/>
      <dgm:t>
        <a:bodyPr/>
        <a:lstStyle/>
        <a:p>
          <a:endParaRPr lang="fi-FI"/>
        </a:p>
      </dgm:t>
    </dgm:pt>
    <dgm:pt modelId="{A0228FF8-9EAB-474A-977D-F8E9CC614DF0}" type="sibTrans" cxnId="{CE7400A4-2BC6-414C-83B9-537CA88F91E2}">
      <dgm:prSet/>
      <dgm:spPr/>
      <dgm:t>
        <a:bodyPr/>
        <a:lstStyle/>
        <a:p>
          <a:endParaRPr lang="fi-FI"/>
        </a:p>
      </dgm:t>
    </dgm:pt>
    <dgm:pt modelId="{B8DE1D6C-F43B-4C82-A8CA-1690EB7F451A}">
      <dgm:prSet/>
      <dgm:spPr/>
      <dgm:t>
        <a:bodyPr/>
        <a:lstStyle/>
        <a:p>
          <a:pPr algn="ctr"/>
          <a:r>
            <a:rPr lang="fi-FI" dirty="0"/>
            <a:t>Imulaite ja matkaimu</a:t>
          </a:r>
        </a:p>
      </dgm:t>
    </dgm:pt>
    <dgm:pt modelId="{6532593E-5F5A-4493-A18F-4B0384B0D2BB}" type="parTrans" cxnId="{D95D9ACE-543B-482E-944A-DF77EC7705C3}">
      <dgm:prSet/>
      <dgm:spPr/>
      <dgm:t>
        <a:bodyPr/>
        <a:lstStyle/>
        <a:p>
          <a:endParaRPr lang="fi-FI"/>
        </a:p>
      </dgm:t>
    </dgm:pt>
    <dgm:pt modelId="{E4779620-835B-4973-84B6-9D9FE2FB2776}" type="sibTrans" cxnId="{D95D9ACE-543B-482E-944A-DF77EC7705C3}">
      <dgm:prSet/>
      <dgm:spPr/>
      <dgm:t>
        <a:bodyPr/>
        <a:lstStyle/>
        <a:p>
          <a:endParaRPr lang="fi-FI"/>
        </a:p>
      </dgm:t>
    </dgm:pt>
    <dgm:pt modelId="{002DF52E-3D41-4BC5-88E2-FA6864ABE469}">
      <dgm:prSet/>
      <dgm:spPr/>
      <dgm:t>
        <a:bodyPr/>
        <a:lstStyle/>
        <a:p>
          <a:pPr algn="ctr"/>
          <a:r>
            <a:rPr lang="fi-FI" dirty="0"/>
            <a:t>Kostutin ja matkakostutin, </a:t>
          </a:r>
          <a:r>
            <a:rPr lang="fi-FI" dirty="0" err="1"/>
            <a:t>trakeostomiakostutin</a:t>
          </a:r>
          <a:endParaRPr lang="fi-FI" dirty="0"/>
        </a:p>
      </dgm:t>
    </dgm:pt>
    <dgm:pt modelId="{7E86D95B-6587-433D-8F8B-3A97E1826FA2}" type="parTrans" cxnId="{38AE1825-6DDF-415F-ABCD-82653A27191D}">
      <dgm:prSet/>
      <dgm:spPr/>
      <dgm:t>
        <a:bodyPr/>
        <a:lstStyle/>
        <a:p>
          <a:endParaRPr lang="fi-FI"/>
        </a:p>
      </dgm:t>
    </dgm:pt>
    <dgm:pt modelId="{0576335A-20B5-4E4F-BE9D-9F06CC36E8AB}" type="sibTrans" cxnId="{38AE1825-6DDF-415F-ABCD-82653A27191D}">
      <dgm:prSet/>
      <dgm:spPr/>
      <dgm:t>
        <a:bodyPr/>
        <a:lstStyle/>
        <a:p>
          <a:endParaRPr lang="fi-FI"/>
        </a:p>
      </dgm:t>
    </dgm:pt>
    <dgm:pt modelId="{4DFD6F29-098E-43ED-B941-0D6496680918}">
      <dgm:prSet/>
      <dgm:spPr/>
      <dgm:t>
        <a:bodyPr/>
        <a:lstStyle/>
        <a:p>
          <a:pPr algn="ctr"/>
          <a:r>
            <a:rPr lang="fi-FI" dirty="0"/>
            <a:t>Letkut, kanyylit, maskit, suukappaleet,  kaulapannat, kaulan sidetaitokset</a:t>
          </a:r>
        </a:p>
      </dgm:t>
    </dgm:pt>
    <dgm:pt modelId="{000385C4-B476-4F76-9459-10D616DAC5A3}" type="parTrans" cxnId="{0827DDDB-AD7D-4472-9BA0-029C353EAF89}">
      <dgm:prSet/>
      <dgm:spPr/>
      <dgm:t>
        <a:bodyPr/>
        <a:lstStyle/>
        <a:p>
          <a:endParaRPr lang="fi-FI"/>
        </a:p>
      </dgm:t>
    </dgm:pt>
    <dgm:pt modelId="{D9601225-A6B1-469C-9B03-407DD572C9FF}" type="sibTrans" cxnId="{0827DDDB-AD7D-4472-9BA0-029C353EAF89}">
      <dgm:prSet/>
      <dgm:spPr/>
      <dgm:t>
        <a:bodyPr/>
        <a:lstStyle/>
        <a:p>
          <a:endParaRPr lang="fi-FI"/>
        </a:p>
      </dgm:t>
    </dgm:pt>
    <dgm:pt modelId="{6F1C5C0B-74B2-4EBF-96B3-24A3DDD26D57}">
      <dgm:prSet/>
      <dgm:spPr/>
      <dgm:t>
        <a:bodyPr/>
        <a:lstStyle/>
        <a:p>
          <a:pPr algn="ctr"/>
          <a:r>
            <a:rPr lang="fi-FI" dirty="0"/>
            <a:t>Työntekijöiden hanskat, maskit </a:t>
          </a:r>
          <a:r>
            <a:rPr lang="fi-FI" dirty="0" err="1"/>
            <a:t>ym</a:t>
          </a:r>
          <a:endParaRPr lang="fi-FI" dirty="0"/>
        </a:p>
      </dgm:t>
    </dgm:pt>
    <dgm:pt modelId="{336E170D-3D20-4273-B362-2017DAB2E78C}" type="parTrans" cxnId="{F011A0F8-937F-4D85-A727-F650B6D45433}">
      <dgm:prSet/>
      <dgm:spPr/>
      <dgm:t>
        <a:bodyPr/>
        <a:lstStyle/>
        <a:p>
          <a:endParaRPr lang="fi-FI"/>
        </a:p>
      </dgm:t>
    </dgm:pt>
    <dgm:pt modelId="{6F355CAA-8701-494B-9991-3F55EF1E9D69}" type="sibTrans" cxnId="{F011A0F8-937F-4D85-A727-F650B6D45433}">
      <dgm:prSet/>
      <dgm:spPr/>
      <dgm:t>
        <a:bodyPr/>
        <a:lstStyle/>
        <a:p>
          <a:endParaRPr lang="fi-FI"/>
        </a:p>
      </dgm:t>
    </dgm:pt>
    <dgm:pt modelId="{7227824D-026C-45EA-A58A-25DD3E48EAEF}">
      <dgm:prSet/>
      <dgm:spPr/>
      <dgm:t>
        <a:bodyPr/>
        <a:lstStyle/>
        <a:p>
          <a:pPr algn="ctr"/>
          <a:r>
            <a:rPr lang="fi-FI" dirty="0"/>
            <a:t>Tukityynyt, liukuliinat </a:t>
          </a:r>
          <a:r>
            <a:rPr lang="fi-FI" dirty="0" err="1"/>
            <a:t>ym</a:t>
          </a:r>
          <a:endParaRPr lang="fi-FI" dirty="0"/>
        </a:p>
      </dgm:t>
    </dgm:pt>
    <dgm:pt modelId="{8764196C-C6AD-4132-915D-7744769CE888}" type="parTrans" cxnId="{00B0DA8F-0328-4D06-8D08-DCA1169D6220}">
      <dgm:prSet/>
      <dgm:spPr/>
      <dgm:t>
        <a:bodyPr/>
        <a:lstStyle/>
        <a:p>
          <a:endParaRPr lang="fi-FI"/>
        </a:p>
      </dgm:t>
    </dgm:pt>
    <dgm:pt modelId="{A5091E90-87D4-452C-AF47-D745241AC60F}" type="sibTrans" cxnId="{00B0DA8F-0328-4D06-8D08-DCA1169D6220}">
      <dgm:prSet/>
      <dgm:spPr/>
      <dgm:t>
        <a:bodyPr/>
        <a:lstStyle/>
        <a:p>
          <a:endParaRPr lang="fi-FI"/>
        </a:p>
      </dgm:t>
    </dgm:pt>
    <dgm:pt modelId="{9F7D47C9-692E-4DE3-A0A8-55848C5C6CAD}">
      <dgm:prSet custT="1"/>
      <dgm:spPr/>
      <dgm:t>
        <a:bodyPr/>
        <a:lstStyle/>
        <a:p>
          <a:endParaRPr lang="fi-FI" sz="1100"/>
        </a:p>
        <a:p>
          <a:r>
            <a:rPr lang="fi-FI" sz="1100"/>
            <a:t>Lääkkeiden jakelutavasta sopiminen apteekin kanssa</a:t>
          </a:r>
        </a:p>
        <a:p>
          <a:r>
            <a:rPr lang="fi-FI" sz="1100" b="1">
              <a:solidFill>
                <a:srgbClr val="00B0F0"/>
              </a:solidFill>
            </a:rPr>
            <a:t>Toimitusmaksu</a:t>
          </a:r>
        </a:p>
        <a:p>
          <a:endParaRPr lang="fi-FI" sz="1000" b="1">
            <a:solidFill>
              <a:srgbClr val="FF0000"/>
            </a:solidFill>
          </a:endParaRPr>
        </a:p>
        <a:p>
          <a:endParaRPr lang="fi-FI" sz="1000"/>
        </a:p>
      </dgm:t>
    </dgm:pt>
    <dgm:pt modelId="{7E67BCB2-EBBD-40E0-9357-AFE9E3EF9BD2}" type="parTrans" cxnId="{93A87D22-E1E1-49B5-A686-F58527BEC6DA}">
      <dgm:prSet/>
      <dgm:spPr/>
      <dgm:t>
        <a:bodyPr/>
        <a:lstStyle/>
        <a:p>
          <a:endParaRPr lang="fi-FI"/>
        </a:p>
      </dgm:t>
    </dgm:pt>
    <dgm:pt modelId="{0CAA08CE-D5AC-4FCE-8C5D-B9ED4E400190}" type="sibTrans" cxnId="{93A87D22-E1E1-49B5-A686-F58527BEC6DA}">
      <dgm:prSet/>
      <dgm:spPr/>
      <dgm:t>
        <a:bodyPr/>
        <a:lstStyle/>
        <a:p>
          <a:endParaRPr lang="fi-FI"/>
        </a:p>
      </dgm:t>
    </dgm:pt>
    <dgm:pt modelId="{AF2F9280-16E9-4F11-9955-8073F9EC2D46}">
      <dgm:prSet custT="1"/>
      <dgm:spPr/>
      <dgm:t>
        <a:bodyPr/>
        <a:lstStyle/>
        <a:p>
          <a:r>
            <a:rPr lang="fi-FI" sz="1100" b="1">
              <a:solidFill>
                <a:srgbClr val="FF0000"/>
              </a:solidFill>
            </a:rPr>
            <a:t>HUOM lääkkeet maksullisia </a:t>
          </a:r>
          <a:r>
            <a:rPr lang="fi-FI" sz="1100" b="1">
              <a:solidFill>
                <a:srgbClr val="00B0F0"/>
              </a:solidFill>
            </a:rPr>
            <a:t>Lääkkeiden vuosiomavastuu 592€</a:t>
          </a:r>
        </a:p>
      </dgm:t>
    </dgm:pt>
    <dgm:pt modelId="{99C80957-27ED-455B-B6A9-15BC1ED3D013}" type="parTrans" cxnId="{97972947-AEE0-4A91-8B9E-A76AAD9E647A}">
      <dgm:prSet/>
      <dgm:spPr/>
      <dgm:t>
        <a:bodyPr/>
        <a:lstStyle/>
        <a:p>
          <a:endParaRPr lang="fi-FI"/>
        </a:p>
      </dgm:t>
    </dgm:pt>
    <dgm:pt modelId="{3FAAA2F3-FA4D-4553-ADF6-A4D2E63B2809}" type="sibTrans" cxnId="{97972947-AEE0-4A91-8B9E-A76AAD9E647A}">
      <dgm:prSet/>
      <dgm:spPr/>
      <dgm:t>
        <a:bodyPr/>
        <a:lstStyle/>
        <a:p>
          <a:endParaRPr lang="fi-FI"/>
        </a:p>
      </dgm:t>
    </dgm:pt>
    <dgm:pt modelId="{2F0D1748-C618-4A65-9DDF-A489195746E2}">
      <dgm:prSet/>
      <dgm:spPr/>
      <dgm:t>
        <a:bodyPr/>
        <a:lstStyle/>
        <a:p>
          <a:r>
            <a:rPr lang="fi-FI"/>
            <a:t>Sairaalapöytä</a:t>
          </a:r>
        </a:p>
      </dgm:t>
    </dgm:pt>
    <dgm:pt modelId="{3C03E846-53EA-4110-8FF2-3B3ED0CD6CD9}" type="parTrans" cxnId="{1F00A24B-12F5-45F9-9D65-44BBB9E004BF}">
      <dgm:prSet/>
      <dgm:spPr/>
      <dgm:t>
        <a:bodyPr/>
        <a:lstStyle/>
        <a:p>
          <a:endParaRPr lang="fi-FI"/>
        </a:p>
      </dgm:t>
    </dgm:pt>
    <dgm:pt modelId="{C5D1BCD4-4379-4479-B5B4-EB35AFFD8B24}" type="sibTrans" cxnId="{1F00A24B-12F5-45F9-9D65-44BBB9E004BF}">
      <dgm:prSet/>
      <dgm:spPr/>
      <dgm:t>
        <a:bodyPr/>
        <a:lstStyle/>
        <a:p>
          <a:endParaRPr lang="fi-FI"/>
        </a:p>
      </dgm:t>
    </dgm:pt>
    <dgm:pt modelId="{3D594602-21DB-42F3-8673-E4E2C60BF7D1}">
      <dgm:prSet/>
      <dgm:spPr/>
      <dgm:t>
        <a:bodyPr/>
        <a:lstStyle/>
        <a:p>
          <a:r>
            <a:rPr lang="fi-FI"/>
            <a:t>Wc-koroke ja alusastiat</a:t>
          </a:r>
        </a:p>
      </dgm:t>
    </dgm:pt>
    <dgm:pt modelId="{514D26B6-CBD0-4CE6-8607-405AF0DB107D}" type="parTrans" cxnId="{4D278BB3-2BA9-4EC7-B03F-1298D9A6BB4A}">
      <dgm:prSet/>
      <dgm:spPr/>
      <dgm:t>
        <a:bodyPr/>
        <a:lstStyle/>
        <a:p>
          <a:endParaRPr lang="fi-FI"/>
        </a:p>
      </dgm:t>
    </dgm:pt>
    <dgm:pt modelId="{CE51ECCC-36F1-4C93-88C3-B3F6C6E02068}" type="sibTrans" cxnId="{4D278BB3-2BA9-4EC7-B03F-1298D9A6BB4A}">
      <dgm:prSet/>
      <dgm:spPr/>
      <dgm:t>
        <a:bodyPr/>
        <a:lstStyle/>
        <a:p>
          <a:endParaRPr lang="fi-FI"/>
        </a:p>
      </dgm:t>
    </dgm:pt>
    <dgm:pt modelId="{7103CD41-8367-4B01-965E-663D84869AC1}" type="pres">
      <dgm:prSet presAssocID="{06964529-64A0-4EB1-89AB-BD2E8EC42C11}" presName="diagram" presStyleCnt="0">
        <dgm:presLayoutVars>
          <dgm:chPref val="1"/>
          <dgm:dir/>
          <dgm:animOne val="branch"/>
          <dgm:animLvl val="lvl"/>
          <dgm:resizeHandles/>
        </dgm:presLayoutVars>
      </dgm:prSet>
      <dgm:spPr/>
    </dgm:pt>
    <dgm:pt modelId="{5E8B592B-6F0E-4504-BF5F-470B76C54332}" type="pres">
      <dgm:prSet presAssocID="{97117265-0E5C-4BE2-85F8-E5E8FA8D3BF4}" presName="root" presStyleCnt="0"/>
      <dgm:spPr/>
    </dgm:pt>
    <dgm:pt modelId="{282C34C4-29E3-4583-A5AC-A5CADB67BCB9}" type="pres">
      <dgm:prSet presAssocID="{97117265-0E5C-4BE2-85F8-E5E8FA8D3BF4}" presName="rootComposite" presStyleCnt="0"/>
      <dgm:spPr/>
    </dgm:pt>
    <dgm:pt modelId="{23C52F7F-068D-4E5A-A3C8-677A134378A0}" type="pres">
      <dgm:prSet presAssocID="{97117265-0E5C-4BE2-85F8-E5E8FA8D3BF4}" presName="rootText" presStyleLbl="node1" presStyleIdx="0" presStyleCnt="4" custScaleX="128672" custScaleY="162066" custLinFactX="-25771" custLinFactNeighborX="-100000" custLinFactNeighborY="3610"/>
      <dgm:spPr/>
    </dgm:pt>
    <dgm:pt modelId="{8879ABD9-A675-4BB2-8BC3-6B58B1968308}" type="pres">
      <dgm:prSet presAssocID="{97117265-0E5C-4BE2-85F8-E5E8FA8D3BF4}" presName="rootConnector" presStyleLbl="node1" presStyleIdx="0" presStyleCnt="4"/>
      <dgm:spPr/>
    </dgm:pt>
    <dgm:pt modelId="{B7A29616-240C-47FD-A23D-737F89703E37}" type="pres">
      <dgm:prSet presAssocID="{97117265-0E5C-4BE2-85F8-E5E8FA8D3BF4}" presName="childShape" presStyleCnt="0"/>
      <dgm:spPr/>
    </dgm:pt>
    <dgm:pt modelId="{BF1F5194-FB7A-42F7-AB1C-A5BF28C94942}" type="pres">
      <dgm:prSet presAssocID="{99C80957-27ED-455B-B6A9-15BC1ED3D013}" presName="Name13" presStyleLbl="parChTrans1D2" presStyleIdx="0" presStyleCnt="13"/>
      <dgm:spPr/>
    </dgm:pt>
    <dgm:pt modelId="{27A2AA35-39F6-402E-8338-AF125C1F17C2}" type="pres">
      <dgm:prSet presAssocID="{AF2F9280-16E9-4F11-9955-8073F9EC2D46}" presName="childText" presStyleLbl="bgAcc1" presStyleIdx="0" presStyleCnt="13" custScaleY="140275" custLinFactX="-2690" custLinFactNeighborX="-100000" custLinFactNeighborY="3651">
        <dgm:presLayoutVars>
          <dgm:bulletEnabled val="1"/>
        </dgm:presLayoutVars>
      </dgm:prSet>
      <dgm:spPr/>
    </dgm:pt>
    <dgm:pt modelId="{C474E61C-1D0F-4EE2-8DD3-4398B0E68D4F}" type="pres">
      <dgm:prSet presAssocID="{7E67BCB2-EBBD-40E0-9357-AFE9E3EF9BD2}" presName="Name13" presStyleLbl="parChTrans1D2" presStyleIdx="1" presStyleCnt="13"/>
      <dgm:spPr/>
    </dgm:pt>
    <dgm:pt modelId="{9257B984-0938-4F15-9B40-60504D61BD4A}" type="pres">
      <dgm:prSet presAssocID="{9F7D47C9-692E-4DE3-A0A8-55848C5C6CAD}" presName="childText" presStyleLbl="bgAcc1" presStyleIdx="1" presStyleCnt="13" custScaleY="162911" custLinFactX="-1169" custLinFactNeighborX="-100000" custLinFactNeighborY="1217">
        <dgm:presLayoutVars>
          <dgm:bulletEnabled val="1"/>
        </dgm:presLayoutVars>
      </dgm:prSet>
      <dgm:spPr/>
    </dgm:pt>
    <dgm:pt modelId="{78F2C16C-E4F7-483F-A767-D8210D5E8FE3}" type="pres">
      <dgm:prSet presAssocID="{9FF53DB6-DAF0-470E-96CD-0F7828DED90C}" presName="root" presStyleCnt="0"/>
      <dgm:spPr/>
    </dgm:pt>
    <dgm:pt modelId="{49936846-AE77-4440-863C-1753DD669F39}" type="pres">
      <dgm:prSet presAssocID="{9FF53DB6-DAF0-470E-96CD-0F7828DED90C}" presName="rootComposite" presStyleCnt="0"/>
      <dgm:spPr/>
    </dgm:pt>
    <dgm:pt modelId="{8C53AB18-3F57-4A47-880F-CFF6E4C967BF}" type="pres">
      <dgm:prSet presAssocID="{9FF53DB6-DAF0-470E-96CD-0F7828DED90C}" presName="rootText" presStyleLbl="node1" presStyleIdx="1" presStyleCnt="4" custScaleX="132034" custScaleY="171229" custLinFactNeighborX="-64737" custLinFactNeighborY="3651"/>
      <dgm:spPr/>
    </dgm:pt>
    <dgm:pt modelId="{E756087E-4511-49CC-96D1-E28C6A19701B}" type="pres">
      <dgm:prSet presAssocID="{9FF53DB6-DAF0-470E-96CD-0F7828DED90C}" presName="rootConnector" presStyleLbl="node1" presStyleIdx="1" presStyleCnt="4"/>
      <dgm:spPr/>
    </dgm:pt>
    <dgm:pt modelId="{FA56DC37-F72C-4D78-9224-445307F15968}" type="pres">
      <dgm:prSet presAssocID="{9FF53DB6-DAF0-470E-96CD-0F7828DED90C}" presName="childShape" presStyleCnt="0"/>
      <dgm:spPr/>
    </dgm:pt>
    <dgm:pt modelId="{147B3CD0-BE3B-4122-9541-989B06F24CF8}" type="pres">
      <dgm:prSet presAssocID="{DDB9FE34-03F9-4933-B20D-1E34CE485D7A}" presName="root" presStyleCnt="0"/>
      <dgm:spPr/>
    </dgm:pt>
    <dgm:pt modelId="{39451FAF-C88B-4196-94FF-ABF9A11F7EBA}" type="pres">
      <dgm:prSet presAssocID="{DDB9FE34-03F9-4933-B20D-1E34CE485D7A}" presName="rootComposite" presStyleCnt="0"/>
      <dgm:spPr/>
    </dgm:pt>
    <dgm:pt modelId="{68B52775-9D07-427A-9395-4D930D745B9C}" type="pres">
      <dgm:prSet presAssocID="{DDB9FE34-03F9-4933-B20D-1E34CE485D7A}" presName="rootText" presStyleLbl="node1" presStyleIdx="2" presStyleCnt="4" custScaleX="128337" custScaleY="170445" custLinFactNeighborX="-40258" custLinFactNeighborY="-156"/>
      <dgm:spPr/>
    </dgm:pt>
    <dgm:pt modelId="{2EEC123B-926F-4A1D-AAF4-9F5680E74C3E}" type="pres">
      <dgm:prSet presAssocID="{DDB9FE34-03F9-4933-B20D-1E34CE485D7A}" presName="rootConnector" presStyleLbl="node1" presStyleIdx="2" presStyleCnt="4"/>
      <dgm:spPr/>
    </dgm:pt>
    <dgm:pt modelId="{74B19C68-988C-49E7-87AA-2146D6203E41}" type="pres">
      <dgm:prSet presAssocID="{DDB9FE34-03F9-4933-B20D-1E34CE485D7A}" presName="childShape" presStyleCnt="0"/>
      <dgm:spPr/>
    </dgm:pt>
    <dgm:pt modelId="{D1CFA666-1315-47D3-B30F-AACA9C510A71}" type="pres">
      <dgm:prSet presAssocID="{122FAB45-4591-40C7-B0DD-AD7C8869081D}" presName="Name13" presStyleLbl="parChTrans1D2" presStyleIdx="2" presStyleCnt="13"/>
      <dgm:spPr/>
    </dgm:pt>
    <dgm:pt modelId="{F2A140B2-29B5-49C3-B94D-F48A7BD8AE2A}" type="pres">
      <dgm:prSet presAssocID="{FE134606-A98A-462D-80AF-ACE844C21512}" presName="childText" presStyleLbl="bgAcc1" presStyleIdx="2" presStyleCnt="13" custScaleX="130301">
        <dgm:presLayoutVars>
          <dgm:bulletEnabled val="1"/>
        </dgm:presLayoutVars>
      </dgm:prSet>
      <dgm:spPr/>
    </dgm:pt>
    <dgm:pt modelId="{860AD114-6653-43E8-BD80-E58E9240F458}" type="pres">
      <dgm:prSet presAssocID="{FDBEBEE5-4B9D-4D8E-8A8D-1DA52649F1FA}" presName="Name13" presStyleLbl="parChTrans1D2" presStyleIdx="3" presStyleCnt="13"/>
      <dgm:spPr/>
    </dgm:pt>
    <dgm:pt modelId="{8F5F1304-B1AD-4336-BF2A-BED657BF3F47}" type="pres">
      <dgm:prSet presAssocID="{4AA33A07-FDC2-4769-B228-8A8F6E9AE7DC}" presName="childText" presStyleLbl="bgAcc1" presStyleIdx="3" presStyleCnt="13" custScaleX="121174">
        <dgm:presLayoutVars>
          <dgm:bulletEnabled val="1"/>
        </dgm:presLayoutVars>
      </dgm:prSet>
      <dgm:spPr/>
    </dgm:pt>
    <dgm:pt modelId="{65C7A721-3336-4A8F-B5D7-ABB72A69C49F}" type="pres">
      <dgm:prSet presAssocID="{E7E4D321-1386-4AB2-9BCA-19210F4B99D3}" presName="Name13" presStyleLbl="parChTrans1D2" presStyleIdx="4" presStyleCnt="13"/>
      <dgm:spPr/>
    </dgm:pt>
    <dgm:pt modelId="{E5C0F7C8-3B63-4675-B789-7123BD07FDD1}" type="pres">
      <dgm:prSet presAssocID="{7F1401F8-B0B9-490D-A741-CEB8381724E8}" presName="childText" presStyleLbl="bgAcc1" presStyleIdx="4" presStyleCnt="13" custScaleX="128033">
        <dgm:presLayoutVars>
          <dgm:bulletEnabled val="1"/>
        </dgm:presLayoutVars>
      </dgm:prSet>
      <dgm:spPr/>
    </dgm:pt>
    <dgm:pt modelId="{ED20EB2B-8681-4BD8-88AE-96B72B8FF1B3}" type="pres">
      <dgm:prSet presAssocID="{3C03E846-53EA-4110-8FF2-3B3ED0CD6CD9}" presName="Name13" presStyleLbl="parChTrans1D2" presStyleIdx="5" presStyleCnt="13"/>
      <dgm:spPr/>
    </dgm:pt>
    <dgm:pt modelId="{F8082DBC-04FF-4E43-9523-E3B2E91F0FF3}" type="pres">
      <dgm:prSet presAssocID="{2F0D1748-C618-4A65-9DDF-A489195746E2}" presName="childText" presStyleLbl="bgAcc1" presStyleIdx="5" presStyleCnt="13" custScaleX="122800">
        <dgm:presLayoutVars>
          <dgm:bulletEnabled val="1"/>
        </dgm:presLayoutVars>
      </dgm:prSet>
      <dgm:spPr/>
    </dgm:pt>
    <dgm:pt modelId="{5C7C8FF4-890D-480A-B1FF-996232EFD57D}" type="pres">
      <dgm:prSet presAssocID="{514D26B6-CBD0-4CE6-8607-405AF0DB107D}" presName="Name13" presStyleLbl="parChTrans1D2" presStyleIdx="6" presStyleCnt="13"/>
      <dgm:spPr/>
    </dgm:pt>
    <dgm:pt modelId="{6AC3262C-0F5D-4AFA-A3FB-2218C52ADD2E}" type="pres">
      <dgm:prSet presAssocID="{3D594602-21DB-42F3-8673-E4E2C60BF7D1}" presName="childText" presStyleLbl="bgAcc1" presStyleIdx="6" presStyleCnt="13" custScaleX="128880">
        <dgm:presLayoutVars>
          <dgm:bulletEnabled val="1"/>
        </dgm:presLayoutVars>
      </dgm:prSet>
      <dgm:spPr/>
    </dgm:pt>
    <dgm:pt modelId="{3AF0AF2E-A876-40A1-99F2-95ACAB8936ED}" type="pres">
      <dgm:prSet presAssocID="{955E7182-CE74-4CD6-AC39-59BFFE0D534B}" presName="root" presStyleCnt="0"/>
      <dgm:spPr/>
    </dgm:pt>
    <dgm:pt modelId="{AD3D841E-9699-4AC1-9CD0-37FA16B9F3EE}" type="pres">
      <dgm:prSet presAssocID="{955E7182-CE74-4CD6-AC39-59BFFE0D534B}" presName="rootComposite" presStyleCnt="0"/>
      <dgm:spPr/>
    </dgm:pt>
    <dgm:pt modelId="{481CFF5C-3F14-4C54-A004-DBD8DB1FF763}" type="pres">
      <dgm:prSet presAssocID="{955E7182-CE74-4CD6-AC39-59BFFE0D534B}" presName="rootText" presStyleLbl="node1" presStyleIdx="3" presStyleCnt="4" custScaleX="139674" custScaleY="169282"/>
      <dgm:spPr/>
    </dgm:pt>
    <dgm:pt modelId="{306E007D-5495-4EE3-BF6B-C1C988DE9514}" type="pres">
      <dgm:prSet presAssocID="{955E7182-CE74-4CD6-AC39-59BFFE0D534B}" presName="rootConnector" presStyleLbl="node1" presStyleIdx="3" presStyleCnt="4"/>
      <dgm:spPr/>
    </dgm:pt>
    <dgm:pt modelId="{90D1119D-9C28-415A-9C66-BB6EAD3C6E60}" type="pres">
      <dgm:prSet presAssocID="{955E7182-CE74-4CD6-AC39-59BFFE0D534B}" presName="childShape" presStyleCnt="0"/>
      <dgm:spPr/>
    </dgm:pt>
    <dgm:pt modelId="{E013B871-00BE-43A9-861B-3A869166C28B}" type="pres">
      <dgm:prSet presAssocID="{1CDB8F99-C53B-4957-8A04-F57DEDB5A59F}" presName="Name13" presStyleLbl="parChTrans1D2" presStyleIdx="7" presStyleCnt="13"/>
      <dgm:spPr/>
    </dgm:pt>
    <dgm:pt modelId="{3E821EB7-98F4-4350-8F96-0B48F1118027}" type="pres">
      <dgm:prSet presAssocID="{175BBC8C-EEE0-44FE-A5AF-C2B6677C15AF}" presName="childText" presStyleLbl="bgAcc1" presStyleIdx="7" presStyleCnt="13" custScaleX="132697">
        <dgm:presLayoutVars>
          <dgm:bulletEnabled val="1"/>
        </dgm:presLayoutVars>
      </dgm:prSet>
      <dgm:spPr/>
    </dgm:pt>
    <dgm:pt modelId="{9C7DE013-243D-4853-9D50-778BC68A26F2}" type="pres">
      <dgm:prSet presAssocID="{6532593E-5F5A-4493-A18F-4B0384B0D2BB}" presName="Name13" presStyleLbl="parChTrans1D2" presStyleIdx="8" presStyleCnt="13"/>
      <dgm:spPr/>
    </dgm:pt>
    <dgm:pt modelId="{56E4078A-EEFB-43B6-9EF8-B10D07C2A013}" type="pres">
      <dgm:prSet presAssocID="{B8DE1D6C-F43B-4C82-A8CA-1690EB7F451A}" presName="childText" presStyleLbl="bgAcc1" presStyleIdx="8" presStyleCnt="13" custScaleX="134402">
        <dgm:presLayoutVars>
          <dgm:bulletEnabled val="1"/>
        </dgm:presLayoutVars>
      </dgm:prSet>
      <dgm:spPr/>
    </dgm:pt>
    <dgm:pt modelId="{A90A6DF3-6766-458D-A98F-299353726914}" type="pres">
      <dgm:prSet presAssocID="{7E86D95B-6587-433D-8F8B-3A97E1826FA2}" presName="Name13" presStyleLbl="parChTrans1D2" presStyleIdx="9" presStyleCnt="13"/>
      <dgm:spPr/>
    </dgm:pt>
    <dgm:pt modelId="{8052EEF2-2539-4367-B1F7-C957F4CD8666}" type="pres">
      <dgm:prSet presAssocID="{002DF52E-3D41-4BC5-88E2-FA6864ABE469}" presName="childText" presStyleLbl="bgAcc1" presStyleIdx="9" presStyleCnt="13" custScaleX="124688">
        <dgm:presLayoutVars>
          <dgm:bulletEnabled val="1"/>
        </dgm:presLayoutVars>
      </dgm:prSet>
      <dgm:spPr/>
    </dgm:pt>
    <dgm:pt modelId="{655B8B36-7862-43B2-ACD6-2433D745E673}" type="pres">
      <dgm:prSet presAssocID="{000385C4-B476-4F76-9459-10D616DAC5A3}" presName="Name13" presStyleLbl="parChTrans1D2" presStyleIdx="10" presStyleCnt="13"/>
      <dgm:spPr/>
    </dgm:pt>
    <dgm:pt modelId="{C51C3730-A173-40C8-87D2-4DD59E7E45DF}" type="pres">
      <dgm:prSet presAssocID="{4DFD6F29-098E-43ED-B941-0D6496680918}" presName="childText" presStyleLbl="bgAcc1" presStyleIdx="10" presStyleCnt="13" custScaleX="127730">
        <dgm:presLayoutVars>
          <dgm:bulletEnabled val="1"/>
        </dgm:presLayoutVars>
      </dgm:prSet>
      <dgm:spPr/>
    </dgm:pt>
    <dgm:pt modelId="{48B31E50-9A55-40E3-B5A6-CB7DC830B997}" type="pres">
      <dgm:prSet presAssocID="{336E170D-3D20-4273-B362-2017DAB2E78C}" presName="Name13" presStyleLbl="parChTrans1D2" presStyleIdx="11" presStyleCnt="13"/>
      <dgm:spPr/>
    </dgm:pt>
    <dgm:pt modelId="{967076A5-FA9E-496F-85DC-46841D1A6C36}" type="pres">
      <dgm:prSet presAssocID="{6F1C5C0B-74B2-4EBF-96B3-24A3DDD26D57}" presName="childText" presStyleLbl="bgAcc1" presStyleIdx="11" presStyleCnt="13" custScaleX="118603">
        <dgm:presLayoutVars>
          <dgm:bulletEnabled val="1"/>
        </dgm:presLayoutVars>
      </dgm:prSet>
      <dgm:spPr/>
    </dgm:pt>
    <dgm:pt modelId="{200EF2C2-2AAC-4D5E-B66E-7C33245AE393}" type="pres">
      <dgm:prSet presAssocID="{8764196C-C6AD-4132-915D-7744769CE888}" presName="Name13" presStyleLbl="parChTrans1D2" presStyleIdx="12" presStyleCnt="13"/>
      <dgm:spPr/>
    </dgm:pt>
    <dgm:pt modelId="{599FD9DE-DA48-437D-B89D-12146A42334D}" type="pres">
      <dgm:prSet presAssocID="{7227824D-026C-45EA-A58A-25DD3E48EAEF}" presName="childText" presStyleLbl="bgAcc1" presStyleIdx="12" presStyleCnt="13" custScaleX="120124">
        <dgm:presLayoutVars>
          <dgm:bulletEnabled val="1"/>
        </dgm:presLayoutVars>
      </dgm:prSet>
      <dgm:spPr/>
    </dgm:pt>
  </dgm:ptLst>
  <dgm:cxnLst>
    <dgm:cxn modelId="{68FEC001-2B0E-4990-B55A-BE30E4959E43}" type="presOf" srcId="{99C80957-27ED-455B-B6A9-15BC1ED3D013}" destId="{BF1F5194-FB7A-42F7-AB1C-A5BF28C94942}" srcOrd="0" destOrd="0" presId="urn:microsoft.com/office/officeart/2005/8/layout/hierarchy3"/>
    <dgm:cxn modelId="{17208602-86D5-4F0B-80D5-CE352A919A48}" type="presOf" srcId="{9FF53DB6-DAF0-470E-96CD-0F7828DED90C}" destId="{8C53AB18-3F57-4A47-880F-CFF6E4C967BF}" srcOrd="0" destOrd="0" presId="urn:microsoft.com/office/officeart/2005/8/layout/hierarchy3"/>
    <dgm:cxn modelId="{632AA104-86FF-4529-AECA-29ABA3FED33B}" type="presOf" srcId="{3C03E846-53EA-4110-8FF2-3B3ED0CD6CD9}" destId="{ED20EB2B-8681-4BD8-88AE-96B72B8FF1B3}" srcOrd="0" destOrd="0" presId="urn:microsoft.com/office/officeart/2005/8/layout/hierarchy3"/>
    <dgm:cxn modelId="{54741D07-2217-4D1C-9387-761F1D80A60B}" type="presOf" srcId="{7227824D-026C-45EA-A58A-25DD3E48EAEF}" destId="{599FD9DE-DA48-437D-B89D-12146A42334D}" srcOrd="0" destOrd="0" presId="urn:microsoft.com/office/officeart/2005/8/layout/hierarchy3"/>
    <dgm:cxn modelId="{82949B07-92F1-4BB8-A90B-ABF2E39ADE63}" srcId="{06964529-64A0-4EB1-89AB-BD2E8EC42C11}" destId="{955E7182-CE74-4CD6-AC39-59BFFE0D534B}" srcOrd="3" destOrd="0" parTransId="{4A3FA253-5120-42FF-BBAF-6D4154C3CFC2}" sibTransId="{CD828A5C-5041-43D4-B95A-1C4B2165BE59}"/>
    <dgm:cxn modelId="{73C2C415-927D-4513-B950-66359566F9F9}" type="presOf" srcId="{7E67BCB2-EBBD-40E0-9357-AFE9E3EF9BD2}" destId="{C474E61C-1D0F-4EE2-8DD3-4398B0E68D4F}" srcOrd="0" destOrd="0" presId="urn:microsoft.com/office/officeart/2005/8/layout/hierarchy3"/>
    <dgm:cxn modelId="{E53A9E16-586D-47AF-9D6E-C627C807E209}" type="presOf" srcId="{FDBEBEE5-4B9D-4D8E-8A8D-1DA52649F1FA}" destId="{860AD114-6653-43E8-BD80-E58E9240F458}" srcOrd="0" destOrd="0" presId="urn:microsoft.com/office/officeart/2005/8/layout/hierarchy3"/>
    <dgm:cxn modelId="{A68EA41D-E666-441E-9815-F59229581AD8}" type="presOf" srcId="{06964529-64A0-4EB1-89AB-BD2E8EC42C11}" destId="{7103CD41-8367-4B01-965E-663D84869AC1}" srcOrd="0" destOrd="0" presId="urn:microsoft.com/office/officeart/2005/8/layout/hierarchy3"/>
    <dgm:cxn modelId="{93A87D22-E1E1-49B5-A686-F58527BEC6DA}" srcId="{97117265-0E5C-4BE2-85F8-E5E8FA8D3BF4}" destId="{9F7D47C9-692E-4DE3-A0A8-55848C5C6CAD}" srcOrd="1" destOrd="0" parTransId="{7E67BCB2-EBBD-40E0-9357-AFE9E3EF9BD2}" sibTransId="{0CAA08CE-D5AC-4FCE-8C5D-B9ED4E400190}"/>
    <dgm:cxn modelId="{217AE722-3049-4F2A-A72F-4B8EACF21176}" type="presOf" srcId="{955E7182-CE74-4CD6-AC39-59BFFE0D534B}" destId="{481CFF5C-3F14-4C54-A004-DBD8DB1FF763}" srcOrd="0" destOrd="0" presId="urn:microsoft.com/office/officeart/2005/8/layout/hierarchy3"/>
    <dgm:cxn modelId="{38AE1825-6DDF-415F-ABCD-82653A27191D}" srcId="{955E7182-CE74-4CD6-AC39-59BFFE0D534B}" destId="{002DF52E-3D41-4BC5-88E2-FA6864ABE469}" srcOrd="2" destOrd="0" parTransId="{7E86D95B-6587-433D-8F8B-3A97E1826FA2}" sibTransId="{0576335A-20B5-4E4F-BE9D-9F06CC36E8AB}"/>
    <dgm:cxn modelId="{DE5EDC28-820E-4529-B325-0DDD4537FF70}" type="presOf" srcId="{1CDB8F99-C53B-4957-8A04-F57DEDB5A59F}" destId="{E013B871-00BE-43A9-861B-3A869166C28B}" srcOrd="0" destOrd="0" presId="urn:microsoft.com/office/officeart/2005/8/layout/hierarchy3"/>
    <dgm:cxn modelId="{195E632A-B048-4055-82D3-6B6C64391A5E}" type="presOf" srcId="{6532593E-5F5A-4493-A18F-4B0384B0D2BB}" destId="{9C7DE013-243D-4853-9D50-778BC68A26F2}" srcOrd="0" destOrd="0" presId="urn:microsoft.com/office/officeart/2005/8/layout/hierarchy3"/>
    <dgm:cxn modelId="{CB24CD2F-1437-4944-99A5-3B114F1D89A2}" type="presOf" srcId="{9FF53DB6-DAF0-470E-96CD-0F7828DED90C}" destId="{E756087E-4511-49CC-96D1-E28C6A19701B}" srcOrd="1" destOrd="0" presId="urn:microsoft.com/office/officeart/2005/8/layout/hierarchy3"/>
    <dgm:cxn modelId="{A36FC632-7CD3-4F41-8015-D912BB39327F}" srcId="{06964529-64A0-4EB1-89AB-BD2E8EC42C11}" destId="{9FF53DB6-DAF0-470E-96CD-0F7828DED90C}" srcOrd="1" destOrd="0" parTransId="{64575078-1E3C-40D2-BBB1-82AF987CC30C}" sibTransId="{BD7298E5-3C7A-4F73-BB38-CED7C32B0691}"/>
    <dgm:cxn modelId="{F5A30334-7058-4A39-92EA-F9BEBF72B806}" type="presOf" srcId="{97117265-0E5C-4BE2-85F8-E5E8FA8D3BF4}" destId="{8879ABD9-A675-4BB2-8BC3-6B58B1968308}" srcOrd="1" destOrd="0" presId="urn:microsoft.com/office/officeart/2005/8/layout/hierarchy3"/>
    <dgm:cxn modelId="{DB841237-4C94-450C-A026-1228043C8970}" type="presOf" srcId="{FE134606-A98A-462D-80AF-ACE844C21512}" destId="{F2A140B2-29B5-49C3-B94D-F48A7BD8AE2A}" srcOrd="0" destOrd="0" presId="urn:microsoft.com/office/officeart/2005/8/layout/hierarchy3"/>
    <dgm:cxn modelId="{448DFE38-DD70-4D38-997D-A8BFDA0FE427}" type="presOf" srcId="{7E86D95B-6587-433D-8F8B-3A97E1826FA2}" destId="{A90A6DF3-6766-458D-A98F-299353726914}" srcOrd="0" destOrd="0" presId="urn:microsoft.com/office/officeart/2005/8/layout/hierarchy3"/>
    <dgm:cxn modelId="{6B6D205C-724B-4021-A0D4-345C359A33D1}" type="presOf" srcId="{6F1C5C0B-74B2-4EBF-96B3-24A3DDD26D57}" destId="{967076A5-FA9E-496F-85DC-46841D1A6C36}" srcOrd="0" destOrd="0" presId="urn:microsoft.com/office/officeart/2005/8/layout/hierarchy3"/>
    <dgm:cxn modelId="{6D3E0A61-1886-4B90-9DA1-458231AAB734}" type="presOf" srcId="{8764196C-C6AD-4132-915D-7744769CE888}" destId="{200EF2C2-2AAC-4D5E-B66E-7C33245AE393}" srcOrd="0" destOrd="0" presId="urn:microsoft.com/office/officeart/2005/8/layout/hierarchy3"/>
    <dgm:cxn modelId="{DB74B142-4965-485A-B36E-C4FEC2C49F82}" type="presOf" srcId="{AF2F9280-16E9-4F11-9955-8073F9EC2D46}" destId="{27A2AA35-39F6-402E-8338-AF125C1F17C2}" srcOrd="0" destOrd="0" presId="urn:microsoft.com/office/officeart/2005/8/layout/hierarchy3"/>
    <dgm:cxn modelId="{A62C1963-84FA-4732-94B0-C39F7E0679B9}" type="presOf" srcId="{955E7182-CE74-4CD6-AC39-59BFFE0D534B}" destId="{306E007D-5495-4EE3-BF6B-C1C988DE9514}" srcOrd="1" destOrd="0" presId="urn:microsoft.com/office/officeart/2005/8/layout/hierarchy3"/>
    <dgm:cxn modelId="{97972947-AEE0-4A91-8B9E-A76AAD9E647A}" srcId="{97117265-0E5C-4BE2-85F8-E5E8FA8D3BF4}" destId="{AF2F9280-16E9-4F11-9955-8073F9EC2D46}" srcOrd="0" destOrd="0" parTransId="{99C80957-27ED-455B-B6A9-15BC1ED3D013}" sibTransId="{3FAAA2F3-FA4D-4553-ADF6-A4D2E63B2809}"/>
    <dgm:cxn modelId="{25E64E47-33C9-415A-BFE2-E16E4928F85D}" srcId="{DDB9FE34-03F9-4933-B20D-1E34CE485D7A}" destId="{4AA33A07-FDC2-4769-B228-8A8F6E9AE7DC}" srcOrd="1" destOrd="0" parTransId="{FDBEBEE5-4B9D-4D8E-8A8D-1DA52649F1FA}" sibTransId="{79A7894A-F6BA-469A-8914-455F93EADE94}"/>
    <dgm:cxn modelId="{1F00A24B-12F5-45F9-9D65-44BBB9E004BF}" srcId="{DDB9FE34-03F9-4933-B20D-1E34CE485D7A}" destId="{2F0D1748-C618-4A65-9DDF-A489195746E2}" srcOrd="3" destOrd="0" parTransId="{3C03E846-53EA-4110-8FF2-3B3ED0CD6CD9}" sibTransId="{C5D1BCD4-4379-4479-B5B4-EB35AFFD8B24}"/>
    <dgm:cxn modelId="{77C23277-067A-45F5-88E7-380841A40AC3}" type="presOf" srcId="{000385C4-B476-4F76-9459-10D616DAC5A3}" destId="{655B8B36-7862-43B2-ACD6-2433D745E673}" srcOrd="0" destOrd="0" presId="urn:microsoft.com/office/officeart/2005/8/layout/hierarchy3"/>
    <dgm:cxn modelId="{5D1E1F87-0B9F-4752-B66F-4B97FD9E1228}" type="presOf" srcId="{DDB9FE34-03F9-4933-B20D-1E34CE485D7A}" destId="{68B52775-9D07-427A-9395-4D930D745B9C}" srcOrd="0" destOrd="0" presId="urn:microsoft.com/office/officeart/2005/8/layout/hierarchy3"/>
    <dgm:cxn modelId="{594CC98C-813C-4B22-8489-AF50AD97A80F}" type="presOf" srcId="{2F0D1748-C618-4A65-9DDF-A489195746E2}" destId="{F8082DBC-04FF-4E43-9523-E3B2E91F0FF3}" srcOrd="0" destOrd="0" presId="urn:microsoft.com/office/officeart/2005/8/layout/hierarchy3"/>
    <dgm:cxn modelId="{228C4C8E-BA85-489C-B53F-B136500E0CAE}" type="presOf" srcId="{002DF52E-3D41-4BC5-88E2-FA6864ABE469}" destId="{8052EEF2-2539-4367-B1F7-C957F4CD8666}" srcOrd="0" destOrd="0" presId="urn:microsoft.com/office/officeart/2005/8/layout/hierarchy3"/>
    <dgm:cxn modelId="{00B0DA8F-0328-4D06-8D08-DCA1169D6220}" srcId="{955E7182-CE74-4CD6-AC39-59BFFE0D534B}" destId="{7227824D-026C-45EA-A58A-25DD3E48EAEF}" srcOrd="5" destOrd="0" parTransId="{8764196C-C6AD-4132-915D-7744769CE888}" sibTransId="{A5091E90-87D4-452C-AF47-D745241AC60F}"/>
    <dgm:cxn modelId="{65E3DD96-E9D2-4E47-8039-320C09270FEE}" srcId="{DDB9FE34-03F9-4933-B20D-1E34CE485D7A}" destId="{FE134606-A98A-462D-80AF-ACE844C21512}" srcOrd="0" destOrd="0" parTransId="{122FAB45-4591-40C7-B0DD-AD7C8869081D}" sibTransId="{E9A547FF-B18D-454A-9C13-5EB002010ADC}"/>
    <dgm:cxn modelId="{751BABA0-F0DC-4621-8CE3-A5FF5AC3B9DA}" srcId="{06964529-64A0-4EB1-89AB-BD2E8EC42C11}" destId="{DDB9FE34-03F9-4933-B20D-1E34CE485D7A}" srcOrd="2" destOrd="0" parTransId="{D63B20E6-85B2-401F-BC15-4D845DA33EF1}" sibTransId="{91D469BE-56C9-412E-8832-B981402DA55C}"/>
    <dgm:cxn modelId="{DA3A3AA1-D860-4348-988A-A2DC0479C7E3}" type="presOf" srcId="{97117265-0E5C-4BE2-85F8-E5E8FA8D3BF4}" destId="{23C52F7F-068D-4E5A-A3C8-677A134378A0}" srcOrd="0" destOrd="0" presId="urn:microsoft.com/office/officeart/2005/8/layout/hierarchy3"/>
    <dgm:cxn modelId="{CE7400A4-2BC6-414C-83B9-537CA88F91E2}" srcId="{955E7182-CE74-4CD6-AC39-59BFFE0D534B}" destId="{175BBC8C-EEE0-44FE-A5AF-C2B6677C15AF}" srcOrd="0" destOrd="0" parTransId="{1CDB8F99-C53B-4957-8A04-F57DEDB5A59F}" sibTransId="{A0228FF8-9EAB-474A-977D-F8E9CC614DF0}"/>
    <dgm:cxn modelId="{FC04A1AE-070A-4B34-80B9-850D0638136F}" type="presOf" srcId="{7F1401F8-B0B9-490D-A741-CEB8381724E8}" destId="{E5C0F7C8-3B63-4675-B789-7123BD07FDD1}" srcOrd="0" destOrd="0" presId="urn:microsoft.com/office/officeart/2005/8/layout/hierarchy3"/>
    <dgm:cxn modelId="{4D278BB3-2BA9-4EC7-B03F-1298D9A6BB4A}" srcId="{DDB9FE34-03F9-4933-B20D-1E34CE485D7A}" destId="{3D594602-21DB-42F3-8673-E4E2C60BF7D1}" srcOrd="4" destOrd="0" parTransId="{514D26B6-CBD0-4CE6-8607-405AF0DB107D}" sibTransId="{CE51ECCC-36F1-4C93-88C3-B3F6C6E02068}"/>
    <dgm:cxn modelId="{F829F8B8-2606-42F4-8D92-5D44FB32741C}" type="presOf" srcId="{9F7D47C9-692E-4DE3-A0A8-55848C5C6CAD}" destId="{9257B984-0938-4F15-9B40-60504D61BD4A}" srcOrd="0" destOrd="0" presId="urn:microsoft.com/office/officeart/2005/8/layout/hierarchy3"/>
    <dgm:cxn modelId="{0B32A8C1-890E-4B7D-A3AA-9BB8D089D45B}" type="presOf" srcId="{DDB9FE34-03F9-4933-B20D-1E34CE485D7A}" destId="{2EEC123B-926F-4A1D-AAF4-9F5680E74C3E}" srcOrd="1" destOrd="0" presId="urn:microsoft.com/office/officeart/2005/8/layout/hierarchy3"/>
    <dgm:cxn modelId="{43DB4EC5-C06B-4543-8766-175D01170C7E}" type="presOf" srcId="{336E170D-3D20-4273-B362-2017DAB2E78C}" destId="{48B31E50-9A55-40E3-B5A6-CB7DC830B997}" srcOrd="0" destOrd="0" presId="urn:microsoft.com/office/officeart/2005/8/layout/hierarchy3"/>
    <dgm:cxn modelId="{61F48CC5-4F53-4C6C-8FB2-22B3C60CE0E8}" type="presOf" srcId="{122FAB45-4591-40C7-B0DD-AD7C8869081D}" destId="{D1CFA666-1315-47D3-B30F-AACA9C510A71}" srcOrd="0" destOrd="0" presId="urn:microsoft.com/office/officeart/2005/8/layout/hierarchy3"/>
    <dgm:cxn modelId="{A60930C7-79F9-4B65-8336-B70EB6F49775}" srcId="{DDB9FE34-03F9-4933-B20D-1E34CE485D7A}" destId="{7F1401F8-B0B9-490D-A741-CEB8381724E8}" srcOrd="2" destOrd="0" parTransId="{E7E4D321-1386-4AB2-9BCA-19210F4B99D3}" sibTransId="{A4D78A61-416B-4332-9791-85073FC3721B}"/>
    <dgm:cxn modelId="{C48165CE-3A90-4ED4-BF8F-8D1DBEA272A3}" type="presOf" srcId="{E7E4D321-1386-4AB2-9BCA-19210F4B99D3}" destId="{65C7A721-3336-4A8F-B5D7-ABB72A69C49F}" srcOrd="0" destOrd="0" presId="urn:microsoft.com/office/officeart/2005/8/layout/hierarchy3"/>
    <dgm:cxn modelId="{D95D9ACE-543B-482E-944A-DF77EC7705C3}" srcId="{955E7182-CE74-4CD6-AC39-59BFFE0D534B}" destId="{B8DE1D6C-F43B-4C82-A8CA-1690EB7F451A}" srcOrd="1" destOrd="0" parTransId="{6532593E-5F5A-4493-A18F-4B0384B0D2BB}" sibTransId="{E4779620-835B-4973-84B6-9D9FE2FB2776}"/>
    <dgm:cxn modelId="{D731B3CE-859C-4FBE-AD77-2631E4A7867D}" type="presOf" srcId="{175BBC8C-EEE0-44FE-A5AF-C2B6677C15AF}" destId="{3E821EB7-98F4-4350-8F96-0B48F1118027}" srcOrd="0" destOrd="0" presId="urn:microsoft.com/office/officeart/2005/8/layout/hierarchy3"/>
    <dgm:cxn modelId="{290EF0D5-6315-4A7D-A863-B835C1F062F6}" type="presOf" srcId="{4DFD6F29-098E-43ED-B941-0D6496680918}" destId="{C51C3730-A173-40C8-87D2-4DD59E7E45DF}" srcOrd="0" destOrd="0" presId="urn:microsoft.com/office/officeart/2005/8/layout/hierarchy3"/>
    <dgm:cxn modelId="{0827DDDB-AD7D-4472-9BA0-029C353EAF89}" srcId="{955E7182-CE74-4CD6-AC39-59BFFE0D534B}" destId="{4DFD6F29-098E-43ED-B941-0D6496680918}" srcOrd="3" destOrd="0" parTransId="{000385C4-B476-4F76-9459-10D616DAC5A3}" sibTransId="{D9601225-A6B1-469C-9B03-407DD572C9FF}"/>
    <dgm:cxn modelId="{36D142DD-3F94-4CE7-850D-1281C11D7F33}" type="presOf" srcId="{3D594602-21DB-42F3-8673-E4E2C60BF7D1}" destId="{6AC3262C-0F5D-4AFA-A3FB-2218C52ADD2E}" srcOrd="0" destOrd="0" presId="urn:microsoft.com/office/officeart/2005/8/layout/hierarchy3"/>
    <dgm:cxn modelId="{AE2A98E7-7225-4759-AF79-91A9A648BA18}" type="presOf" srcId="{4AA33A07-FDC2-4769-B228-8A8F6E9AE7DC}" destId="{8F5F1304-B1AD-4336-BF2A-BED657BF3F47}" srcOrd="0" destOrd="0" presId="urn:microsoft.com/office/officeart/2005/8/layout/hierarchy3"/>
    <dgm:cxn modelId="{C12D52E8-C577-4600-B876-D480E8C9E4EE}" type="presOf" srcId="{B8DE1D6C-F43B-4C82-A8CA-1690EB7F451A}" destId="{56E4078A-EEFB-43B6-9EF8-B10D07C2A013}" srcOrd="0" destOrd="0" presId="urn:microsoft.com/office/officeart/2005/8/layout/hierarchy3"/>
    <dgm:cxn modelId="{DA0B9DEB-2CD5-4B46-B1E0-E27DB3CEDF43}" srcId="{06964529-64A0-4EB1-89AB-BD2E8EC42C11}" destId="{97117265-0E5C-4BE2-85F8-E5E8FA8D3BF4}" srcOrd="0" destOrd="0" parTransId="{41007BBF-1FC3-449F-915B-B1E0FE36197F}" sibTransId="{03FAF32D-33D9-4CF9-8A29-B00F9039113F}"/>
    <dgm:cxn modelId="{F011A0F8-937F-4D85-A727-F650B6D45433}" srcId="{955E7182-CE74-4CD6-AC39-59BFFE0D534B}" destId="{6F1C5C0B-74B2-4EBF-96B3-24A3DDD26D57}" srcOrd="4" destOrd="0" parTransId="{336E170D-3D20-4273-B362-2017DAB2E78C}" sibTransId="{6F355CAA-8701-494B-9991-3F55EF1E9D69}"/>
    <dgm:cxn modelId="{F13C4CF9-C80C-4F8D-87D3-F373FF143545}" type="presOf" srcId="{514D26B6-CBD0-4CE6-8607-405AF0DB107D}" destId="{5C7C8FF4-890D-480A-B1FF-996232EFD57D}" srcOrd="0" destOrd="0" presId="urn:microsoft.com/office/officeart/2005/8/layout/hierarchy3"/>
    <dgm:cxn modelId="{2E7C689A-BF9A-47C6-BB0F-8FC2192651B6}" type="presParOf" srcId="{7103CD41-8367-4B01-965E-663D84869AC1}" destId="{5E8B592B-6F0E-4504-BF5F-470B76C54332}" srcOrd="0" destOrd="0" presId="urn:microsoft.com/office/officeart/2005/8/layout/hierarchy3"/>
    <dgm:cxn modelId="{9FADA5F7-D3BE-4BF2-BE10-39588E644278}" type="presParOf" srcId="{5E8B592B-6F0E-4504-BF5F-470B76C54332}" destId="{282C34C4-29E3-4583-A5AC-A5CADB67BCB9}" srcOrd="0" destOrd="0" presId="urn:microsoft.com/office/officeart/2005/8/layout/hierarchy3"/>
    <dgm:cxn modelId="{45ED25D9-90D2-4158-8BC9-C68454326BF1}" type="presParOf" srcId="{282C34C4-29E3-4583-A5AC-A5CADB67BCB9}" destId="{23C52F7F-068D-4E5A-A3C8-677A134378A0}" srcOrd="0" destOrd="0" presId="urn:microsoft.com/office/officeart/2005/8/layout/hierarchy3"/>
    <dgm:cxn modelId="{3CC74D3B-3DE2-40A6-9FF4-20F458460880}" type="presParOf" srcId="{282C34C4-29E3-4583-A5AC-A5CADB67BCB9}" destId="{8879ABD9-A675-4BB2-8BC3-6B58B1968308}" srcOrd="1" destOrd="0" presId="urn:microsoft.com/office/officeart/2005/8/layout/hierarchy3"/>
    <dgm:cxn modelId="{A8EF9623-76B1-4D96-8D00-8085DF99BD82}" type="presParOf" srcId="{5E8B592B-6F0E-4504-BF5F-470B76C54332}" destId="{B7A29616-240C-47FD-A23D-737F89703E37}" srcOrd="1" destOrd="0" presId="urn:microsoft.com/office/officeart/2005/8/layout/hierarchy3"/>
    <dgm:cxn modelId="{35C2CEB4-B161-4ADC-9663-BC757BA5B51C}" type="presParOf" srcId="{B7A29616-240C-47FD-A23D-737F89703E37}" destId="{BF1F5194-FB7A-42F7-AB1C-A5BF28C94942}" srcOrd="0" destOrd="0" presId="urn:microsoft.com/office/officeart/2005/8/layout/hierarchy3"/>
    <dgm:cxn modelId="{49F173A1-F0EC-4DA5-B73C-D39A4F11A94F}" type="presParOf" srcId="{B7A29616-240C-47FD-A23D-737F89703E37}" destId="{27A2AA35-39F6-402E-8338-AF125C1F17C2}" srcOrd="1" destOrd="0" presId="urn:microsoft.com/office/officeart/2005/8/layout/hierarchy3"/>
    <dgm:cxn modelId="{CFC03500-3F36-46C6-B980-94A487585B2A}" type="presParOf" srcId="{B7A29616-240C-47FD-A23D-737F89703E37}" destId="{C474E61C-1D0F-4EE2-8DD3-4398B0E68D4F}" srcOrd="2" destOrd="0" presId="urn:microsoft.com/office/officeart/2005/8/layout/hierarchy3"/>
    <dgm:cxn modelId="{147F6C13-38CC-4A3E-B6AD-49F47169EFBF}" type="presParOf" srcId="{B7A29616-240C-47FD-A23D-737F89703E37}" destId="{9257B984-0938-4F15-9B40-60504D61BD4A}" srcOrd="3" destOrd="0" presId="urn:microsoft.com/office/officeart/2005/8/layout/hierarchy3"/>
    <dgm:cxn modelId="{E7AC64AA-00C9-4423-8F46-5D69676E68E4}" type="presParOf" srcId="{7103CD41-8367-4B01-965E-663D84869AC1}" destId="{78F2C16C-E4F7-483F-A767-D8210D5E8FE3}" srcOrd="1" destOrd="0" presId="urn:microsoft.com/office/officeart/2005/8/layout/hierarchy3"/>
    <dgm:cxn modelId="{BB81598D-0C06-4DC9-A439-16D4C1A5E01B}" type="presParOf" srcId="{78F2C16C-E4F7-483F-A767-D8210D5E8FE3}" destId="{49936846-AE77-4440-863C-1753DD669F39}" srcOrd="0" destOrd="0" presId="urn:microsoft.com/office/officeart/2005/8/layout/hierarchy3"/>
    <dgm:cxn modelId="{3C729F59-60C0-4295-9EB2-C7F533C57BA8}" type="presParOf" srcId="{49936846-AE77-4440-863C-1753DD669F39}" destId="{8C53AB18-3F57-4A47-880F-CFF6E4C967BF}" srcOrd="0" destOrd="0" presId="urn:microsoft.com/office/officeart/2005/8/layout/hierarchy3"/>
    <dgm:cxn modelId="{91A5789D-3BF1-48C7-A323-0C456228D586}" type="presParOf" srcId="{49936846-AE77-4440-863C-1753DD669F39}" destId="{E756087E-4511-49CC-96D1-E28C6A19701B}" srcOrd="1" destOrd="0" presId="urn:microsoft.com/office/officeart/2005/8/layout/hierarchy3"/>
    <dgm:cxn modelId="{1D4A904B-8834-45D4-ADD4-B5DB98852378}" type="presParOf" srcId="{78F2C16C-E4F7-483F-A767-D8210D5E8FE3}" destId="{FA56DC37-F72C-4D78-9224-445307F15968}" srcOrd="1" destOrd="0" presId="urn:microsoft.com/office/officeart/2005/8/layout/hierarchy3"/>
    <dgm:cxn modelId="{3E538E08-7F2F-4C22-AB73-CF84367B74BB}" type="presParOf" srcId="{7103CD41-8367-4B01-965E-663D84869AC1}" destId="{147B3CD0-BE3B-4122-9541-989B06F24CF8}" srcOrd="2" destOrd="0" presId="urn:microsoft.com/office/officeart/2005/8/layout/hierarchy3"/>
    <dgm:cxn modelId="{7521F9A0-3B14-4A4B-AD07-B94E66A395D3}" type="presParOf" srcId="{147B3CD0-BE3B-4122-9541-989B06F24CF8}" destId="{39451FAF-C88B-4196-94FF-ABF9A11F7EBA}" srcOrd="0" destOrd="0" presId="urn:microsoft.com/office/officeart/2005/8/layout/hierarchy3"/>
    <dgm:cxn modelId="{6AF696FE-24C7-4670-B179-5F4B3CCF9F21}" type="presParOf" srcId="{39451FAF-C88B-4196-94FF-ABF9A11F7EBA}" destId="{68B52775-9D07-427A-9395-4D930D745B9C}" srcOrd="0" destOrd="0" presId="urn:microsoft.com/office/officeart/2005/8/layout/hierarchy3"/>
    <dgm:cxn modelId="{41793C5D-EF65-45E7-96C6-971821ADC739}" type="presParOf" srcId="{39451FAF-C88B-4196-94FF-ABF9A11F7EBA}" destId="{2EEC123B-926F-4A1D-AAF4-9F5680E74C3E}" srcOrd="1" destOrd="0" presId="urn:microsoft.com/office/officeart/2005/8/layout/hierarchy3"/>
    <dgm:cxn modelId="{21DD3566-C133-49D2-A3B4-1D9E571C769E}" type="presParOf" srcId="{147B3CD0-BE3B-4122-9541-989B06F24CF8}" destId="{74B19C68-988C-49E7-87AA-2146D6203E41}" srcOrd="1" destOrd="0" presId="urn:microsoft.com/office/officeart/2005/8/layout/hierarchy3"/>
    <dgm:cxn modelId="{E577F6F5-02FB-4120-935C-1E3C3EB3C297}" type="presParOf" srcId="{74B19C68-988C-49E7-87AA-2146D6203E41}" destId="{D1CFA666-1315-47D3-B30F-AACA9C510A71}" srcOrd="0" destOrd="0" presId="urn:microsoft.com/office/officeart/2005/8/layout/hierarchy3"/>
    <dgm:cxn modelId="{CF846369-A004-4513-A5CD-E91D10BF48BF}" type="presParOf" srcId="{74B19C68-988C-49E7-87AA-2146D6203E41}" destId="{F2A140B2-29B5-49C3-B94D-F48A7BD8AE2A}" srcOrd="1" destOrd="0" presId="urn:microsoft.com/office/officeart/2005/8/layout/hierarchy3"/>
    <dgm:cxn modelId="{035641D4-11DF-4A0D-8C82-FB808DD5ECAA}" type="presParOf" srcId="{74B19C68-988C-49E7-87AA-2146D6203E41}" destId="{860AD114-6653-43E8-BD80-E58E9240F458}" srcOrd="2" destOrd="0" presId="urn:microsoft.com/office/officeart/2005/8/layout/hierarchy3"/>
    <dgm:cxn modelId="{4E8DEABB-9BEF-4D90-AB99-EC0CB61784F2}" type="presParOf" srcId="{74B19C68-988C-49E7-87AA-2146D6203E41}" destId="{8F5F1304-B1AD-4336-BF2A-BED657BF3F47}" srcOrd="3" destOrd="0" presId="urn:microsoft.com/office/officeart/2005/8/layout/hierarchy3"/>
    <dgm:cxn modelId="{2E43CA39-0C9D-4F20-9BE9-286455AA9D6A}" type="presParOf" srcId="{74B19C68-988C-49E7-87AA-2146D6203E41}" destId="{65C7A721-3336-4A8F-B5D7-ABB72A69C49F}" srcOrd="4" destOrd="0" presId="urn:microsoft.com/office/officeart/2005/8/layout/hierarchy3"/>
    <dgm:cxn modelId="{55149379-2085-449C-94A7-A68E9DD69EB2}" type="presParOf" srcId="{74B19C68-988C-49E7-87AA-2146D6203E41}" destId="{E5C0F7C8-3B63-4675-B789-7123BD07FDD1}" srcOrd="5" destOrd="0" presId="urn:microsoft.com/office/officeart/2005/8/layout/hierarchy3"/>
    <dgm:cxn modelId="{FBA58FA0-DDA5-42BB-87C0-F35FF734409F}" type="presParOf" srcId="{74B19C68-988C-49E7-87AA-2146D6203E41}" destId="{ED20EB2B-8681-4BD8-88AE-96B72B8FF1B3}" srcOrd="6" destOrd="0" presId="urn:microsoft.com/office/officeart/2005/8/layout/hierarchy3"/>
    <dgm:cxn modelId="{B016E08F-3111-4FC4-B942-4D7FE9DC58F8}" type="presParOf" srcId="{74B19C68-988C-49E7-87AA-2146D6203E41}" destId="{F8082DBC-04FF-4E43-9523-E3B2E91F0FF3}" srcOrd="7" destOrd="0" presId="urn:microsoft.com/office/officeart/2005/8/layout/hierarchy3"/>
    <dgm:cxn modelId="{7078573E-0ABC-408E-AB24-B72D407BB66D}" type="presParOf" srcId="{74B19C68-988C-49E7-87AA-2146D6203E41}" destId="{5C7C8FF4-890D-480A-B1FF-996232EFD57D}" srcOrd="8" destOrd="0" presId="urn:microsoft.com/office/officeart/2005/8/layout/hierarchy3"/>
    <dgm:cxn modelId="{D0EC7D97-A2D1-4DF7-95E3-AB74A69BAFB7}" type="presParOf" srcId="{74B19C68-988C-49E7-87AA-2146D6203E41}" destId="{6AC3262C-0F5D-4AFA-A3FB-2218C52ADD2E}" srcOrd="9" destOrd="0" presId="urn:microsoft.com/office/officeart/2005/8/layout/hierarchy3"/>
    <dgm:cxn modelId="{B512E552-932A-44CC-9BD7-65969E84967C}" type="presParOf" srcId="{7103CD41-8367-4B01-965E-663D84869AC1}" destId="{3AF0AF2E-A876-40A1-99F2-95ACAB8936ED}" srcOrd="3" destOrd="0" presId="urn:microsoft.com/office/officeart/2005/8/layout/hierarchy3"/>
    <dgm:cxn modelId="{E22FD592-071B-48A6-A420-7465EE3958F7}" type="presParOf" srcId="{3AF0AF2E-A876-40A1-99F2-95ACAB8936ED}" destId="{AD3D841E-9699-4AC1-9CD0-37FA16B9F3EE}" srcOrd="0" destOrd="0" presId="urn:microsoft.com/office/officeart/2005/8/layout/hierarchy3"/>
    <dgm:cxn modelId="{8751ABBB-B833-4BB0-BE1F-B029F17F5CC4}" type="presParOf" srcId="{AD3D841E-9699-4AC1-9CD0-37FA16B9F3EE}" destId="{481CFF5C-3F14-4C54-A004-DBD8DB1FF763}" srcOrd="0" destOrd="0" presId="urn:microsoft.com/office/officeart/2005/8/layout/hierarchy3"/>
    <dgm:cxn modelId="{2A59125C-C23D-4251-8E04-BB6E7959DF47}" type="presParOf" srcId="{AD3D841E-9699-4AC1-9CD0-37FA16B9F3EE}" destId="{306E007D-5495-4EE3-BF6B-C1C988DE9514}" srcOrd="1" destOrd="0" presId="urn:microsoft.com/office/officeart/2005/8/layout/hierarchy3"/>
    <dgm:cxn modelId="{B2B6317B-9806-424A-967D-51997087F4CF}" type="presParOf" srcId="{3AF0AF2E-A876-40A1-99F2-95ACAB8936ED}" destId="{90D1119D-9C28-415A-9C66-BB6EAD3C6E60}" srcOrd="1" destOrd="0" presId="urn:microsoft.com/office/officeart/2005/8/layout/hierarchy3"/>
    <dgm:cxn modelId="{BAF2F935-6486-41FE-815D-F841A9EF4040}" type="presParOf" srcId="{90D1119D-9C28-415A-9C66-BB6EAD3C6E60}" destId="{E013B871-00BE-43A9-861B-3A869166C28B}" srcOrd="0" destOrd="0" presId="urn:microsoft.com/office/officeart/2005/8/layout/hierarchy3"/>
    <dgm:cxn modelId="{685A482E-D923-4E6E-9B3B-680053C3C29B}" type="presParOf" srcId="{90D1119D-9C28-415A-9C66-BB6EAD3C6E60}" destId="{3E821EB7-98F4-4350-8F96-0B48F1118027}" srcOrd="1" destOrd="0" presId="urn:microsoft.com/office/officeart/2005/8/layout/hierarchy3"/>
    <dgm:cxn modelId="{7D364EB7-2BC6-4621-98B9-98B31C57EECE}" type="presParOf" srcId="{90D1119D-9C28-415A-9C66-BB6EAD3C6E60}" destId="{9C7DE013-243D-4853-9D50-778BC68A26F2}" srcOrd="2" destOrd="0" presId="urn:microsoft.com/office/officeart/2005/8/layout/hierarchy3"/>
    <dgm:cxn modelId="{F2E01B5B-7E62-4175-9185-2BF489658FE6}" type="presParOf" srcId="{90D1119D-9C28-415A-9C66-BB6EAD3C6E60}" destId="{56E4078A-EEFB-43B6-9EF8-B10D07C2A013}" srcOrd="3" destOrd="0" presId="urn:microsoft.com/office/officeart/2005/8/layout/hierarchy3"/>
    <dgm:cxn modelId="{2F091BB7-8C38-4B10-A26A-AE921709035E}" type="presParOf" srcId="{90D1119D-9C28-415A-9C66-BB6EAD3C6E60}" destId="{A90A6DF3-6766-458D-A98F-299353726914}" srcOrd="4" destOrd="0" presId="urn:microsoft.com/office/officeart/2005/8/layout/hierarchy3"/>
    <dgm:cxn modelId="{65DA442B-24E7-409B-B5FC-1D95BCBF9B08}" type="presParOf" srcId="{90D1119D-9C28-415A-9C66-BB6EAD3C6E60}" destId="{8052EEF2-2539-4367-B1F7-C957F4CD8666}" srcOrd="5" destOrd="0" presId="urn:microsoft.com/office/officeart/2005/8/layout/hierarchy3"/>
    <dgm:cxn modelId="{A866DA55-ACA3-4A9B-965A-09CABB5F82B1}" type="presParOf" srcId="{90D1119D-9C28-415A-9C66-BB6EAD3C6E60}" destId="{655B8B36-7862-43B2-ACD6-2433D745E673}" srcOrd="6" destOrd="0" presId="urn:microsoft.com/office/officeart/2005/8/layout/hierarchy3"/>
    <dgm:cxn modelId="{6D4F4126-0A38-4F9B-93B2-3DCF41A25EBD}" type="presParOf" srcId="{90D1119D-9C28-415A-9C66-BB6EAD3C6E60}" destId="{C51C3730-A173-40C8-87D2-4DD59E7E45DF}" srcOrd="7" destOrd="0" presId="urn:microsoft.com/office/officeart/2005/8/layout/hierarchy3"/>
    <dgm:cxn modelId="{A0D1D385-2EBD-48A1-AF62-396FDF9DA669}" type="presParOf" srcId="{90D1119D-9C28-415A-9C66-BB6EAD3C6E60}" destId="{48B31E50-9A55-40E3-B5A6-CB7DC830B997}" srcOrd="8" destOrd="0" presId="urn:microsoft.com/office/officeart/2005/8/layout/hierarchy3"/>
    <dgm:cxn modelId="{98897B31-6D0C-465E-A6B3-0E0EAE5B784C}" type="presParOf" srcId="{90D1119D-9C28-415A-9C66-BB6EAD3C6E60}" destId="{967076A5-FA9E-496F-85DC-46841D1A6C36}" srcOrd="9" destOrd="0" presId="urn:microsoft.com/office/officeart/2005/8/layout/hierarchy3"/>
    <dgm:cxn modelId="{213C14E3-3087-4A87-9E4E-965A903AC262}" type="presParOf" srcId="{90D1119D-9C28-415A-9C66-BB6EAD3C6E60}" destId="{200EF2C2-2AAC-4D5E-B66E-7C33245AE393}" srcOrd="10" destOrd="0" presId="urn:microsoft.com/office/officeart/2005/8/layout/hierarchy3"/>
    <dgm:cxn modelId="{80990D63-3BED-46FF-BDCD-A87D66ACC131}" type="presParOf" srcId="{90D1119D-9C28-415A-9C66-BB6EAD3C6E60}" destId="{599FD9DE-DA48-437D-B89D-12146A42334D}" srcOrd="11" destOrd="0" presId="urn:microsoft.com/office/officeart/2005/8/layout/hierarchy3"/>
  </dgm:cxnLst>
  <dgm:bg/>
  <dgm:whole>
    <a:ln>
      <a:solidFill>
        <a:schemeClr val="accent1">
          <a:lumMod val="40000"/>
          <a:lumOff val="6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1E6AFD3-0151-4CA8-B76D-03DCA56630D3}" type="doc">
      <dgm:prSet loTypeId="urn:microsoft.com/office/officeart/2005/8/layout/hList1" loCatId="list" qsTypeId="urn:microsoft.com/office/officeart/2005/8/quickstyle/simple3" qsCatId="simple" csTypeId="urn:microsoft.com/office/officeart/2005/8/colors/accent4_2" csCatId="accent4" phldr="1"/>
      <dgm:spPr/>
      <dgm:t>
        <a:bodyPr/>
        <a:lstStyle/>
        <a:p>
          <a:endParaRPr lang="fi-FI"/>
        </a:p>
      </dgm:t>
    </dgm:pt>
    <dgm:pt modelId="{8225E44B-85A2-48FA-B952-8917012FF0C9}">
      <dgm:prSet/>
      <dgm:spPr>
        <a:ln>
          <a:noFill/>
        </a:ln>
      </dgm:spPr>
      <dgm:t>
        <a:bodyPr/>
        <a:lstStyle/>
        <a:p>
          <a:r>
            <a:rPr lang="fi-FI" b="1" dirty="0"/>
            <a:t>Vaihtoehto I </a:t>
          </a:r>
          <a:r>
            <a:rPr lang="fi-FI" b="1" dirty="0">
              <a:latin typeface="+mn-lt"/>
            </a:rPr>
            <a:t>Työntekijätiimin</a:t>
          </a:r>
          <a:r>
            <a:rPr lang="fi-FI" b="1" dirty="0"/>
            <a:t> palvelu olisi sosiaalipalvelua (ostopalvelua)</a:t>
          </a:r>
          <a:endParaRPr lang="fi-FI" dirty="0"/>
        </a:p>
      </dgm:t>
    </dgm:pt>
    <dgm:pt modelId="{BDD0D81E-CAA7-4D9F-8526-5FB1F4547863}" type="parTrans" cxnId="{496F9507-C7FD-4F64-A9CF-78AE0754F0E3}">
      <dgm:prSet/>
      <dgm:spPr/>
      <dgm:t>
        <a:bodyPr/>
        <a:lstStyle/>
        <a:p>
          <a:endParaRPr lang="fi-FI"/>
        </a:p>
      </dgm:t>
    </dgm:pt>
    <dgm:pt modelId="{812EF4B4-1B5F-49FF-8D17-57703965D561}" type="sibTrans" cxnId="{496F9507-C7FD-4F64-A9CF-78AE0754F0E3}">
      <dgm:prSet/>
      <dgm:spPr/>
      <dgm:t>
        <a:bodyPr/>
        <a:lstStyle/>
        <a:p>
          <a:endParaRPr lang="fi-FI"/>
        </a:p>
      </dgm:t>
    </dgm:pt>
    <dgm:pt modelId="{7489C74A-349D-4EE3-A7A4-82726322E03E}">
      <dgm:prSet/>
      <dgm:spPr/>
      <dgm:t>
        <a:bodyPr/>
        <a:lstStyle/>
        <a:p>
          <a:pPr rtl="0"/>
          <a:r>
            <a:rPr lang="fi-FI"/>
            <a:t>Jos nykyisen työntekijätiimin palvelu on toteutunut sairaanhoitopiirin ostopalveluna, ei sopimusoikeudellisesti estettä sille, että sopimus siirtyy sille taholle, joka jatkossa vastaa palveluiden järjestämisestä.</a:t>
          </a:r>
          <a:r>
            <a:rPr lang="fi-FI">
              <a:latin typeface="Calibri Light" panose="020F0302020204030204"/>
            </a:rPr>
            <a:t> </a:t>
          </a:r>
          <a:endParaRPr lang="fi-FI"/>
        </a:p>
      </dgm:t>
    </dgm:pt>
    <dgm:pt modelId="{73A75ECB-F9D8-4653-8926-F8C561B033C8}" type="parTrans" cxnId="{8DB3D3CC-9AA6-4CDD-988F-AD06281D68A6}">
      <dgm:prSet/>
      <dgm:spPr/>
      <dgm:t>
        <a:bodyPr/>
        <a:lstStyle/>
        <a:p>
          <a:endParaRPr lang="fi-FI"/>
        </a:p>
      </dgm:t>
    </dgm:pt>
    <dgm:pt modelId="{7235EC89-58F6-455C-BC40-D85009081965}" type="sibTrans" cxnId="{8DB3D3CC-9AA6-4CDD-988F-AD06281D68A6}">
      <dgm:prSet/>
      <dgm:spPr/>
      <dgm:t>
        <a:bodyPr/>
        <a:lstStyle/>
        <a:p>
          <a:endParaRPr lang="fi-FI"/>
        </a:p>
      </dgm:t>
    </dgm:pt>
    <dgm:pt modelId="{558204AB-BEF2-453A-BFF5-5ECE2DB848CB}">
      <dgm:prSet/>
      <dgm:spPr/>
      <dgm:t>
        <a:bodyPr/>
        <a:lstStyle/>
        <a:p>
          <a:pPr rtl="0"/>
          <a:r>
            <a:rPr lang="fi-FI"/>
            <a:t>Uudellamaalla tämä tarkoittaa HUS-Yhtymän sopimuksen siirtämistä asiakkaan kotivälitysalueelle tai sille hyvinvointialueelle, joka tehtävästä vastaa. Muualla kuin Uudellamaalla hyvinvointialueiden terveydenhuolto ja sosiaalihuolto ovat jo samaa organisaatiota. Sairaanhoitopiirin aiemmin tekemät sopimukset ovat lähtökohtaisesti siirtyneet hyvinvointialueelle 1.1.2023 lähtien. </a:t>
          </a:r>
          <a:r>
            <a:rPr lang="fi-FI" b="1"/>
            <a:t>Niinpä hyvinvointialueen vammaispalvelut voisi hyödyntää sopimusta edelleen, palvelun järjestämisvastuun siirryttyä</a:t>
          </a:r>
          <a:r>
            <a:rPr lang="fi-FI">
              <a:latin typeface="Calibri Light" panose="020F0302020204030204"/>
            </a:rPr>
            <a:t> </a:t>
          </a:r>
          <a:endParaRPr lang="fi-FI"/>
        </a:p>
      </dgm:t>
    </dgm:pt>
    <dgm:pt modelId="{339CFCC1-AF75-4DEB-8A0B-D7357E04617E}" type="parTrans" cxnId="{D60C0C39-4699-4292-B5DB-F8A9BCCED997}">
      <dgm:prSet/>
      <dgm:spPr/>
      <dgm:t>
        <a:bodyPr/>
        <a:lstStyle/>
        <a:p>
          <a:endParaRPr lang="fi-FI"/>
        </a:p>
      </dgm:t>
    </dgm:pt>
    <dgm:pt modelId="{B09E11E2-899D-4FAB-9E04-DA199563A36E}" type="sibTrans" cxnId="{D60C0C39-4699-4292-B5DB-F8A9BCCED997}">
      <dgm:prSet/>
      <dgm:spPr/>
      <dgm:t>
        <a:bodyPr/>
        <a:lstStyle/>
        <a:p>
          <a:endParaRPr lang="fi-FI"/>
        </a:p>
      </dgm:t>
    </dgm:pt>
    <dgm:pt modelId="{F47632BD-89AF-48F7-9251-591C9D8609EA}">
      <dgm:prSet/>
      <dgm:spPr/>
      <dgm:t>
        <a:bodyPr/>
        <a:lstStyle/>
        <a:p>
          <a:r>
            <a:rPr lang="fi-FI" b="1" dirty="0"/>
            <a:t>Jos sopimuksen siirtäminen ei syystä tai toisesta ole mahdollista, hyvinvointialue (vammaispalvelut) voi tehdä/päivittää uuden ostopalvelusopimuksen nykyisen tiimin palveluntuottajan kanssa</a:t>
          </a:r>
          <a:r>
            <a:rPr lang="fi-FI" dirty="0"/>
            <a:t>. Tällöin sopimuksessa sovitaan, että aiempi palvelu jatkuu vammaispalvelulain ja yksilöllisen tarpeen edellyttämin muutoksin. </a:t>
          </a:r>
        </a:p>
      </dgm:t>
    </dgm:pt>
    <dgm:pt modelId="{13928E2D-49B1-44F7-A216-18E79D2EFFBE}" type="parTrans" cxnId="{25EC7737-1777-4499-B9D1-8B9823B8A350}">
      <dgm:prSet/>
      <dgm:spPr/>
      <dgm:t>
        <a:bodyPr/>
        <a:lstStyle/>
        <a:p>
          <a:endParaRPr lang="fi-FI"/>
        </a:p>
      </dgm:t>
    </dgm:pt>
    <dgm:pt modelId="{CFDD49D0-ED94-4AC0-8CFD-18A3361A4C2F}" type="sibTrans" cxnId="{25EC7737-1777-4499-B9D1-8B9823B8A350}">
      <dgm:prSet/>
      <dgm:spPr/>
      <dgm:t>
        <a:bodyPr/>
        <a:lstStyle/>
        <a:p>
          <a:endParaRPr lang="fi-FI"/>
        </a:p>
      </dgm:t>
    </dgm:pt>
    <dgm:pt modelId="{B4E043D0-EC81-4964-AA3A-03A40E7E376F}">
      <dgm:prSet/>
      <dgm:spPr/>
      <dgm:t>
        <a:bodyPr/>
        <a:lstStyle/>
        <a:p>
          <a:r>
            <a:rPr lang="fi-FI" dirty="0">
              <a:solidFill>
                <a:schemeClr val="accent2">
                  <a:lumMod val="75000"/>
                </a:schemeClr>
              </a:solidFill>
            </a:rPr>
            <a:t>Koska hyvinvointialueet eivät todennäköisesti ole ehtineet kilpailuttaa tällaisia hoitotiimejä, </a:t>
          </a:r>
          <a:r>
            <a:rPr lang="fi-FI" b="1" dirty="0">
              <a:solidFill>
                <a:schemeClr val="accent2">
                  <a:lumMod val="75000"/>
                </a:schemeClr>
              </a:solidFill>
            </a:rPr>
            <a:t>uuden sopimuksen tekeminen edellyttää hankintalain 110 §:n mukaisen suorahankinnan tekemistä, jos hankintalain sote-palvelujen koskeva kynnysarvo (400.000 €) ylittyy. Suorahankinnalle on oltava hankintalain 110 §:n mukaiset perusteet. Ne yleensä täyttyvät tämän asiakasryhmän kohdalla, koska palvelun jatkuvuus näissä myös asiakkaan henkeä turvaavissa palveluissa on ilmeisen tärkeää </a:t>
          </a:r>
        </a:p>
      </dgm:t>
    </dgm:pt>
    <dgm:pt modelId="{86530013-E592-4C47-A412-12148E498131}" type="parTrans" cxnId="{503676B2-57BB-4951-9E52-F63A7EEDA71B}">
      <dgm:prSet/>
      <dgm:spPr/>
      <dgm:t>
        <a:bodyPr/>
        <a:lstStyle/>
        <a:p>
          <a:endParaRPr lang="fi-FI"/>
        </a:p>
      </dgm:t>
    </dgm:pt>
    <dgm:pt modelId="{E628FA69-0935-4E5F-8240-3E89567B77D8}" type="sibTrans" cxnId="{503676B2-57BB-4951-9E52-F63A7EEDA71B}">
      <dgm:prSet/>
      <dgm:spPr/>
      <dgm:t>
        <a:bodyPr/>
        <a:lstStyle/>
        <a:p>
          <a:endParaRPr lang="fi-FI"/>
        </a:p>
      </dgm:t>
    </dgm:pt>
    <dgm:pt modelId="{BF6D317B-C350-4D96-9BE7-F8F3B01F71A4}" type="pres">
      <dgm:prSet presAssocID="{B1E6AFD3-0151-4CA8-B76D-03DCA56630D3}" presName="Name0" presStyleCnt="0">
        <dgm:presLayoutVars>
          <dgm:dir/>
          <dgm:animLvl val="lvl"/>
          <dgm:resizeHandles val="exact"/>
        </dgm:presLayoutVars>
      </dgm:prSet>
      <dgm:spPr/>
    </dgm:pt>
    <dgm:pt modelId="{F1EE3DF0-C833-4C4C-A9FE-7648BFBC460D}" type="pres">
      <dgm:prSet presAssocID="{8225E44B-85A2-48FA-B952-8917012FF0C9}" presName="composite" presStyleCnt="0"/>
      <dgm:spPr/>
    </dgm:pt>
    <dgm:pt modelId="{D574EB86-E93A-4FE3-A0BE-D37C27337373}" type="pres">
      <dgm:prSet presAssocID="{8225E44B-85A2-48FA-B952-8917012FF0C9}" presName="parTx" presStyleLbl="alignNode1" presStyleIdx="0" presStyleCnt="1">
        <dgm:presLayoutVars>
          <dgm:chMax val="0"/>
          <dgm:chPref val="0"/>
          <dgm:bulletEnabled val="1"/>
        </dgm:presLayoutVars>
      </dgm:prSet>
      <dgm:spPr/>
    </dgm:pt>
    <dgm:pt modelId="{FEB69F48-EAC5-468E-971C-1D1772099A8A}" type="pres">
      <dgm:prSet presAssocID="{8225E44B-85A2-48FA-B952-8917012FF0C9}" presName="desTx" presStyleLbl="alignAccFollowNode1" presStyleIdx="0" presStyleCnt="1">
        <dgm:presLayoutVars>
          <dgm:bulletEnabled val="1"/>
        </dgm:presLayoutVars>
      </dgm:prSet>
      <dgm:spPr/>
    </dgm:pt>
  </dgm:ptLst>
  <dgm:cxnLst>
    <dgm:cxn modelId="{AAF82505-ABC2-4916-9294-D383F423543E}" type="presOf" srcId="{B1E6AFD3-0151-4CA8-B76D-03DCA56630D3}" destId="{BF6D317B-C350-4D96-9BE7-F8F3B01F71A4}" srcOrd="0" destOrd="0" presId="urn:microsoft.com/office/officeart/2005/8/layout/hList1"/>
    <dgm:cxn modelId="{53CA1706-06E5-44A2-90EA-408B94B9E762}" type="presOf" srcId="{558204AB-BEF2-453A-BFF5-5ECE2DB848CB}" destId="{FEB69F48-EAC5-468E-971C-1D1772099A8A}" srcOrd="0" destOrd="1" presId="urn:microsoft.com/office/officeart/2005/8/layout/hList1"/>
    <dgm:cxn modelId="{496F9507-C7FD-4F64-A9CF-78AE0754F0E3}" srcId="{B1E6AFD3-0151-4CA8-B76D-03DCA56630D3}" destId="{8225E44B-85A2-48FA-B952-8917012FF0C9}" srcOrd="0" destOrd="0" parTransId="{BDD0D81E-CAA7-4D9F-8526-5FB1F4547863}" sibTransId="{812EF4B4-1B5F-49FF-8D17-57703965D561}"/>
    <dgm:cxn modelId="{72803520-89CF-4863-B8E9-EB05A48C4C76}" type="presOf" srcId="{B4E043D0-EC81-4964-AA3A-03A40E7E376F}" destId="{FEB69F48-EAC5-468E-971C-1D1772099A8A}" srcOrd="0" destOrd="3" presId="urn:microsoft.com/office/officeart/2005/8/layout/hList1"/>
    <dgm:cxn modelId="{62E95D24-D8D9-47FD-8ED8-83F3323B05B9}" type="presOf" srcId="{F47632BD-89AF-48F7-9251-591C9D8609EA}" destId="{FEB69F48-EAC5-468E-971C-1D1772099A8A}" srcOrd="0" destOrd="2" presId="urn:microsoft.com/office/officeart/2005/8/layout/hList1"/>
    <dgm:cxn modelId="{25EC7737-1777-4499-B9D1-8B9823B8A350}" srcId="{8225E44B-85A2-48FA-B952-8917012FF0C9}" destId="{F47632BD-89AF-48F7-9251-591C9D8609EA}" srcOrd="1" destOrd="0" parTransId="{13928E2D-49B1-44F7-A216-18E79D2EFFBE}" sibTransId="{CFDD49D0-ED94-4AC0-8CFD-18A3361A4C2F}"/>
    <dgm:cxn modelId="{D60C0C39-4699-4292-B5DB-F8A9BCCED997}" srcId="{7489C74A-349D-4EE3-A7A4-82726322E03E}" destId="{558204AB-BEF2-453A-BFF5-5ECE2DB848CB}" srcOrd="0" destOrd="0" parTransId="{339CFCC1-AF75-4DEB-8A0B-D7357E04617E}" sibTransId="{B09E11E2-899D-4FAB-9E04-DA199563A36E}"/>
    <dgm:cxn modelId="{74A79A43-AF7D-422B-9B84-738E6647B879}" type="presOf" srcId="{7489C74A-349D-4EE3-A7A4-82726322E03E}" destId="{FEB69F48-EAC5-468E-971C-1D1772099A8A}" srcOrd="0" destOrd="0" presId="urn:microsoft.com/office/officeart/2005/8/layout/hList1"/>
    <dgm:cxn modelId="{17D252A8-D192-465B-9CCD-74541B63C34E}" type="presOf" srcId="{8225E44B-85A2-48FA-B952-8917012FF0C9}" destId="{D574EB86-E93A-4FE3-A0BE-D37C27337373}" srcOrd="0" destOrd="0" presId="urn:microsoft.com/office/officeart/2005/8/layout/hList1"/>
    <dgm:cxn modelId="{503676B2-57BB-4951-9E52-F63A7EEDA71B}" srcId="{8225E44B-85A2-48FA-B952-8917012FF0C9}" destId="{B4E043D0-EC81-4964-AA3A-03A40E7E376F}" srcOrd="2" destOrd="0" parTransId="{86530013-E592-4C47-A412-12148E498131}" sibTransId="{E628FA69-0935-4E5F-8240-3E89567B77D8}"/>
    <dgm:cxn modelId="{8DB3D3CC-9AA6-4CDD-988F-AD06281D68A6}" srcId="{8225E44B-85A2-48FA-B952-8917012FF0C9}" destId="{7489C74A-349D-4EE3-A7A4-82726322E03E}" srcOrd="0" destOrd="0" parTransId="{73A75ECB-F9D8-4653-8926-F8C561B033C8}" sibTransId="{7235EC89-58F6-455C-BC40-D85009081965}"/>
    <dgm:cxn modelId="{1E3D1698-8258-40BF-BB20-8E820BA9FA8F}" type="presParOf" srcId="{BF6D317B-C350-4D96-9BE7-F8F3B01F71A4}" destId="{F1EE3DF0-C833-4C4C-A9FE-7648BFBC460D}" srcOrd="0" destOrd="0" presId="urn:microsoft.com/office/officeart/2005/8/layout/hList1"/>
    <dgm:cxn modelId="{34C2E7C4-21F5-4D93-A581-3E3D6F210D60}" type="presParOf" srcId="{F1EE3DF0-C833-4C4C-A9FE-7648BFBC460D}" destId="{D574EB86-E93A-4FE3-A0BE-D37C27337373}" srcOrd="0" destOrd="0" presId="urn:microsoft.com/office/officeart/2005/8/layout/hList1"/>
    <dgm:cxn modelId="{02220FDA-CB21-464A-86D0-7B3161BBC7FC}" type="presParOf" srcId="{F1EE3DF0-C833-4C4C-A9FE-7648BFBC460D}" destId="{FEB69F48-EAC5-468E-971C-1D1772099A8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D41E8541-ABE6-4D45-8355-26E2F6AB36C0}" type="doc">
      <dgm:prSet loTypeId="urn:microsoft.com/office/officeart/2005/8/layout/hList1" loCatId="list" qsTypeId="urn:microsoft.com/office/officeart/2005/8/quickstyle/simple3" qsCatId="simple" csTypeId="urn:microsoft.com/office/officeart/2005/8/colors/accent4_2" csCatId="accent4" phldr="1"/>
      <dgm:spPr/>
      <dgm:t>
        <a:bodyPr/>
        <a:lstStyle/>
        <a:p>
          <a:endParaRPr lang="fi-FI"/>
        </a:p>
      </dgm:t>
    </dgm:pt>
    <dgm:pt modelId="{B558EBAC-1DB8-46B2-A936-C15F493D2F7F}">
      <dgm:prSet/>
      <dgm:spPr/>
      <dgm:t>
        <a:bodyPr/>
        <a:lstStyle/>
        <a:p>
          <a:r>
            <a:rPr lang="fi-FI" b="1" dirty="0"/>
            <a:t>Vaihtoehto II Työntekijätiimin palvelu olisi terveydenhuoltoa ostopalveluna</a:t>
          </a:r>
          <a:endParaRPr lang="fi-FI" dirty="0"/>
        </a:p>
      </dgm:t>
    </dgm:pt>
    <dgm:pt modelId="{2EC905F9-0749-4235-9888-B83F9FA58729}" type="parTrans" cxnId="{D9783B34-8208-4675-ACF1-6A2DAA712D8C}">
      <dgm:prSet/>
      <dgm:spPr/>
      <dgm:t>
        <a:bodyPr/>
        <a:lstStyle/>
        <a:p>
          <a:endParaRPr lang="fi-FI"/>
        </a:p>
      </dgm:t>
    </dgm:pt>
    <dgm:pt modelId="{4F305EB4-9D2B-4E2F-970B-94B78711A4E6}" type="sibTrans" cxnId="{D9783B34-8208-4675-ACF1-6A2DAA712D8C}">
      <dgm:prSet/>
      <dgm:spPr/>
      <dgm:t>
        <a:bodyPr/>
        <a:lstStyle/>
        <a:p>
          <a:endParaRPr lang="fi-FI"/>
        </a:p>
      </dgm:t>
    </dgm:pt>
    <dgm:pt modelId="{68C103B9-DDE2-4C49-9CAF-7D7D7F6C9CC7}">
      <dgm:prSet/>
      <dgm:spPr/>
      <dgm:t>
        <a:bodyPr/>
        <a:lstStyle/>
        <a:p>
          <a:r>
            <a:rPr lang="fi-FI"/>
            <a:t>Jos tiimin palvelu olisi jatkossakin terveydenhuoltolain mukaista palvelua, asiakkaan ”pääpalveluna” voisi olla uuden vammaispalvelulain 18 §:n mukainen asumisen tuki. Siihen voitaisiin liittää terveydenhuoltolain perusteella kotiin järjestettäviä terveydenhuollon palveluita (18 §:n 3 momentti). Asiakkaan asumisen tuen palveluiden pitää muodostaa asiakkaan yksilöllisen tarpeen mukainen kokonaisuus. </a:t>
          </a:r>
        </a:p>
      </dgm:t>
    </dgm:pt>
    <dgm:pt modelId="{A9635D3A-2E10-4A2F-B5D6-513A92EFF81C}" type="parTrans" cxnId="{AA2EF463-80F4-4B13-8445-E5F1880D3BC7}">
      <dgm:prSet/>
      <dgm:spPr/>
      <dgm:t>
        <a:bodyPr/>
        <a:lstStyle/>
        <a:p>
          <a:endParaRPr lang="fi-FI"/>
        </a:p>
      </dgm:t>
    </dgm:pt>
    <dgm:pt modelId="{B564EF8F-2FA6-4EC2-8450-D76A94F66E91}" type="sibTrans" cxnId="{AA2EF463-80F4-4B13-8445-E5F1880D3BC7}">
      <dgm:prSet/>
      <dgm:spPr/>
      <dgm:t>
        <a:bodyPr/>
        <a:lstStyle/>
        <a:p>
          <a:endParaRPr lang="fi-FI"/>
        </a:p>
      </dgm:t>
    </dgm:pt>
    <dgm:pt modelId="{33016534-BBA7-426A-8EAF-7178EA087B07}">
      <dgm:prSet/>
      <dgm:spPr/>
      <dgm:t>
        <a:bodyPr/>
        <a:lstStyle/>
        <a:p>
          <a:r>
            <a:rPr lang="fi-FI"/>
            <a:t>Terveydenhuollon palveluiden järjestämisestä vastaisi </a:t>
          </a:r>
          <a:r>
            <a:rPr lang="fi-FI" b="1"/>
            <a:t>Uudellamaalla</a:t>
          </a:r>
          <a:r>
            <a:rPr lang="fi-FI"/>
            <a:t> todennäköisesti HUS-yhtymä, jolla on vastuu erikoissairaanhoidosta. Tällöin </a:t>
          </a:r>
          <a:r>
            <a:rPr lang="fi-FI" b="1"/>
            <a:t>ostopalvelusopimuksen siirtäminen ei olisi tarpeen, vaan HUS-yhtymä tuottaisi edelleen tiimin palvelut vammaispalvelulain tarkoituksen mukaisten muokkausten mukaisen sopimuksen perusteella</a:t>
          </a:r>
          <a:r>
            <a:rPr lang="fi-FI"/>
            <a:t>. </a:t>
          </a:r>
          <a:r>
            <a:rPr lang="fi-FI" b="1"/>
            <a:t>Muilla hyvinvointialueilla </a:t>
          </a:r>
          <a:r>
            <a:rPr lang="fi-FI"/>
            <a:t>tilanne on yksikertaisempi, koska niillä sosiaali- ja terveydenhuollon järjestämisvastuu, mukaan luettuna erikoissairaanhoito, on yhdellä organisaatiolla ja samoin </a:t>
          </a:r>
          <a:r>
            <a:rPr lang="fi-FI" b="1"/>
            <a:t>sopimukset ovat jo siirtyneet </a:t>
          </a:r>
          <a:r>
            <a:rPr lang="fi-FI"/>
            <a:t>yhdelle organisaatiolle 1.1.2023 </a:t>
          </a:r>
        </a:p>
      </dgm:t>
    </dgm:pt>
    <dgm:pt modelId="{5F9B9846-6CB7-4897-B0B1-1F8A353440EF}" type="parTrans" cxnId="{4BD8DB75-C44D-4665-8CA7-6F9994B811ED}">
      <dgm:prSet/>
      <dgm:spPr/>
      <dgm:t>
        <a:bodyPr/>
        <a:lstStyle/>
        <a:p>
          <a:endParaRPr lang="fi-FI"/>
        </a:p>
      </dgm:t>
    </dgm:pt>
    <dgm:pt modelId="{707F4BE2-1EF3-433D-8636-077D2DE44AA7}" type="sibTrans" cxnId="{4BD8DB75-C44D-4665-8CA7-6F9994B811ED}">
      <dgm:prSet/>
      <dgm:spPr/>
      <dgm:t>
        <a:bodyPr/>
        <a:lstStyle/>
        <a:p>
          <a:endParaRPr lang="fi-FI"/>
        </a:p>
      </dgm:t>
    </dgm:pt>
    <dgm:pt modelId="{A696F4CB-A9CA-41AC-B635-F4D367F10EEF}" type="pres">
      <dgm:prSet presAssocID="{D41E8541-ABE6-4D45-8355-26E2F6AB36C0}" presName="Name0" presStyleCnt="0">
        <dgm:presLayoutVars>
          <dgm:dir/>
          <dgm:animLvl val="lvl"/>
          <dgm:resizeHandles val="exact"/>
        </dgm:presLayoutVars>
      </dgm:prSet>
      <dgm:spPr/>
    </dgm:pt>
    <dgm:pt modelId="{FC2D0F35-CA31-429F-B505-6DBAD8288AA2}" type="pres">
      <dgm:prSet presAssocID="{B558EBAC-1DB8-46B2-A936-C15F493D2F7F}" presName="composite" presStyleCnt="0"/>
      <dgm:spPr/>
    </dgm:pt>
    <dgm:pt modelId="{8C82AE8F-42AE-439B-9889-6E893919185D}" type="pres">
      <dgm:prSet presAssocID="{B558EBAC-1DB8-46B2-A936-C15F493D2F7F}" presName="parTx" presStyleLbl="alignNode1" presStyleIdx="0" presStyleCnt="1">
        <dgm:presLayoutVars>
          <dgm:chMax val="0"/>
          <dgm:chPref val="0"/>
          <dgm:bulletEnabled val="1"/>
        </dgm:presLayoutVars>
      </dgm:prSet>
      <dgm:spPr/>
    </dgm:pt>
    <dgm:pt modelId="{46B54A23-3862-421B-8740-3607683D0C9B}" type="pres">
      <dgm:prSet presAssocID="{B558EBAC-1DB8-46B2-A936-C15F493D2F7F}" presName="desTx" presStyleLbl="alignAccFollowNode1" presStyleIdx="0" presStyleCnt="1">
        <dgm:presLayoutVars>
          <dgm:bulletEnabled val="1"/>
        </dgm:presLayoutVars>
      </dgm:prSet>
      <dgm:spPr/>
    </dgm:pt>
  </dgm:ptLst>
  <dgm:cxnLst>
    <dgm:cxn modelId="{D9783B34-8208-4675-ACF1-6A2DAA712D8C}" srcId="{D41E8541-ABE6-4D45-8355-26E2F6AB36C0}" destId="{B558EBAC-1DB8-46B2-A936-C15F493D2F7F}" srcOrd="0" destOrd="0" parTransId="{2EC905F9-0749-4235-9888-B83F9FA58729}" sibTransId="{4F305EB4-9D2B-4E2F-970B-94B78711A4E6}"/>
    <dgm:cxn modelId="{FA512B38-DC31-4BA2-B6C1-45AF3EE127DA}" type="presOf" srcId="{B558EBAC-1DB8-46B2-A936-C15F493D2F7F}" destId="{8C82AE8F-42AE-439B-9889-6E893919185D}" srcOrd="0" destOrd="0" presId="urn:microsoft.com/office/officeart/2005/8/layout/hList1"/>
    <dgm:cxn modelId="{AA2EF463-80F4-4B13-8445-E5F1880D3BC7}" srcId="{B558EBAC-1DB8-46B2-A936-C15F493D2F7F}" destId="{68C103B9-DDE2-4C49-9CAF-7D7D7F6C9CC7}" srcOrd="0" destOrd="0" parTransId="{A9635D3A-2E10-4A2F-B5D6-513A92EFF81C}" sibTransId="{B564EF8F-2FA6-4EC2-8450-D76A94F66E91}"/>
    <dgm:cxn modelId="{4BD8DB75-C44D-4665-8CA7-6F9994B811ED}" srcId="{68C103B9-DDE2-4C49-9CAF-7D7D7F6C9CC7}" destId="{33016534-BBA7-426A-8EAF-7178EA087B07}" srcOrd="0" destOrd="0" parTransId="{5F9B9846-6CB7-4897-B0B1-1F8A353440EF}" sibTransId="{707F4BE2-1EF3-433D-8636-077D2DE44AA7}"/>
    <dgm:cxn modelId="{BFA6D694-135C-4B06-9051-C4AC1B87600A}" type="presOf" srcId="{33016534-BBA7-426A-8EAF-7178EA087B07}" destId="{46B54A23-3862-421B-8740-3607683D0C9B}" srcOrd="0" destOrd="1" presId="urn:microsoft.com/office/officeart/2005/8/layout/hList1"/>
    <dgm:cxn modelId="{6DD3D9D3-AE52-4B63-AC12-A06E322F5C06}" type="presOf" srcId="{D41E8541-ABE6-4D45-8355-26E2F6AB36C0}" destId="{A696F4CB-A9CA-41AC-B635-F4D367F10EEF}" srcOrd="0" destOrd="0" presId="urn:microsoft.com/office/officeart/2005/8/layout/hList1"/>
    <dgm:cxn modelId="{F65ABCE8-EB49-4447-AE19-3EDFF0D34FA6}" type="presOf" srcId="{68C103B9-DDE2-4C49-9CAF-7D7D7F6C9CC7}" destId="{46B54A23-3862-421B-8740-3607683D0C9B}" srcOrd="0" destOrd="0" presId="urn:microsoft.com/office/officeart/2005/8/layout/hList1"/>
    <dgm:cxn modelId="{D727A8A7-CBDF-48C0-B5D6-9261033668C9}" type="presParOf" srcId="{A696F4CB-A9CA-41AC-B635-F4D367F10EEF}" destId="{FC2D0F35-CA31-429F-B505-6DBAD8288AA2}" srcOrd="0" destOrd="0" presId="urn:microsoft.com/office/officeart/2005/8/layout/hList1"/>
    <dgm:cxn modelId="{CE32533A-2E1A-4FB2-9B9C-46D9C90BC747}" type="presParOf" srcId="{FC2D0F35-CA31-429F-B505-6DBAD8288AA2}" destId="{8C82AE8F-42AE-439B-9889-6E893919185D}" srcOrd="0" destOrd="0" presId="urn:microsoft.com/office/officeart/2005/8/layout/hList1"/>
    <dgm:cxn modelId="{B3351D44-98FD-4DC9-9B63-A3265DDB3207}" type="presParOf" srcId="{FC2D0F35-CA31-429F-B505-6DBAD8288AA2}" destId="{46B54A23-3862-421B-8740-3607683D0C9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9564BE6-75D1-49A6-838E-57AD0977121A}" type="doc">
      <dgm:prSet loTypeId="urn:microsoft.com/office/officeart/2005/8/layout/hList1" loCatId="list" qsTypeId="urn:microsoft.com/office/officeart/2005/8/quickstyle/simple3" qsCatId="simple" csTypeId="urn:microsoft.com/office/officeart/2005/8/colors/accent4_2" csCatId="accent4" phldr="1"/>
      <dgm:spPr/>
      <dgm:t>
        <a:bodyPr/>
        <a:lstStyle/>
        <a:p>
          <a:endParaRPr lang="fi-FI"/>
        </a:p>
      </dgm:t>
    </dgm:pt>
    <dgm:pt modelId="{BBB7A79F-5938-44EE-91BD-92E4242501AB}">
      <dgm:prSet/>
      <dgm:spPr/>
      <dgm:t>
        <a:bodyPr/>
        <a:lstStyle/>
        <a:p>
          <a:r>
            <a:rPr lang="fi-FI" b="1" dirty="0"/>
            <a:t>Vaihtoehto III Työntekijätiimin palvelu on toteutettu sairaanhoitopiirin omana toimintana</a:t>
          </a:r>
          <a:endParaRPr lang="fi-FI" dirty="0"/>
        </a:p>
      </dgm:t>
    </dgm:pt>
    <dgm:pt modelId="{8A253B35-25A1-4510-93F7-9132D88086A1}" type="parTrans" cxnId="{B5964140-0AAB-4B72-9450-DDE0878B0D72}">
      <dgm:prSet/>
      <dgm:spPr/>
      <dgm:t>
        <a:bodyPr/>
        <a:lstStyle/>
        <a:p>
          <a:endParaRPr lang="fi-FI"/>
        </a:p>
      </dgm:t>
    </dgm:pt>
    <dgm:pt modelId="{32B30DC7-B3AF-44B4-A2CE-72C6FF85363E}" type="sibTrans" cxnId="{B5964140-0AAB-4B72-9450-DDE0878B0D72}">
      <dgm:prSet/>
      <dgm:spPr/>
      <dgm:t>
        <a:bodyPr/>
        <a:lstStyle/>
        <a:p>
          <a:endParaRPr lang="fi-FI"/>
        </a:p>
      </dgm:t>
    </dgm:pt>
    <dgm:pt modelId="{3B93FE5C-8BE9-42A4-9774-BF7E3C472AE2}">
      <dgm:prSet/>
      <dgm:spPr/>
      <dgm:t>
        <a:bodyPr/>
        <a:lstStyle/>
        <a:p>
          <a:r>
            <a:rPr lang="fi-FI"/>
            <a:t>Jos nykyisen työntekijätiimin palvelu on toteutunut sairaanhoitopiirin omana toimintana, asiakkaan pääpalveluna voisi olla uuden vammaispalvelulain 18 §:n mukainen asumisen tuki, jos se palvelutarpeen arvion mukaan on tarvetta vastaava palvelu. Siihen voitaisiin liittää terveydenhuoltolain perusteella kotiin järjestettäviä terveydenhuollon palveluita (18 §:n 3 momentti). </a:t>
          </a:r>
        </a:p>
      </dgm:t>
    </dgm:pt>
    <dgm:pt modelId="{D3949554-21EE-44AD-A11B-BA9672C30323}" type="parTrans" cxnId="{AE34CA31-9642-43E5-ACFA-5D5AEDAC0C0E}">
      <dgm:prSet/>
      <dgm:spPr/>
      <dgm:t>
        <a:bodyPr/>
        <a:lstStyle/>
        <a:p>
          <a:endParaRPr lang="fi-FI"/>
        </a:p>
      </dgm:t>
    </dgm:pt>
    <dgm:pt modelId="{5E681C28-6728-4549-879B-DA8AF731CAF7}" type="sibTrans" cxnId="{AE34CA31-9642-43E5-ACFA-5D5AEDAC0C0E}">
      <dgm:prSet/>
      <dgm:spPr/>
      <dgm:t>
        <a:bodyPr/>
        <a:lstStyle/>
        <a:p>
          <a:endParaRPr lang="fi-FI"/>
        </a:p>
      </dgm:t>
    </dgm:pt>
    <dgm:pt modelId="{10AAD86C-2C5D-4D98-9EEE-DB067A24E663}">
      <dgm:prSet/>
      <dgm:spPr/>
      <dgm:t>
        <a:bodyPr/>
        <a:lstStyle/>
        <a:p>
          <a:r>
            <a:rPr lang="fi-FI"/>
            <a:t>Terveydenhuollon palveluiden järjestämisestä vastaisi Uudellamaalla HUS-yhtymä omana toimintana, järjestämisvastuunsa mukaisesti. Muilla hyvinvointialueilla järjestämisvastuu olisi hyvinvointialueella (sen terveydenhuollolla) </a:t>
          </a:r>
        </a:p>
      </dgm:t>
    </dgm:pt>
    <dgm:pt modelId="{B689A52E-0BDF-4C4B-A922-8321BE027533}" type="parTrans" cxnId="{374177A3-BE1A-4E60-975F-EDE6EE3841C7}">
      <dgm:prSet/>
      <dgm:spPr/>
      <dgm:t>
        <a:bodyPr/>
        <a:lstStyle/>
        <a:p>
          <a:endParaRPr lang="fi-FI"/>
        </a:p>
      </dgm:t>
    </dgm:pt>
    <dgm:pt modelId="{71575DB2-2C3E-49AA-8198-953E8207EB10}" type="sibTrans" cxnId="{374177A3-BE1A-4E60-975F-EDE6EE3841C7}">
      <dgm:prSet/>
      <dgm:spPr/>
      <dgm:t>
        <a:bodyPr/>
        <a:lstStyle/>
        <a:p>
          <a:endParaRPr lang="fi-FI"/>
        </a:p>
      </dgm:t>
    </dgm:pt>
    <dgm:pt modelId="{D0B1D682-D5C6-4D91-8EC5-9D497CF6E88C}" type="pres">
      <dgm:prSet presAssocID="{49564BE6-75D1-49A6-838E-57AD0977121A}" presName="Name0" presStyleCnt="0">
        <dgm:presLayoutVars>
          <dgm:dir/>
          <dgm:animLvl val="lvl"/>
          <dgm:resizeHandles val="exact"/>
        </dgm:presLayoutVars>
      </dgm:prSet>
      <dgm:spPr/>
    </dgm:pt>
    <dgm:pt modelId="{A207EDA5-EA67-4239-A57A-391406093B2F}" type="pres">
      <dgm:prSet presAssocID="{BBB7A79F-5938-44EE-91BD-92E4242501AB}" presName="composite" presStyleCnt="0"/>
      <dgm:spPr/>
    </dgm:pt>
    <dgm:pt modelId="{5E2E7AB7-D84F-41E1-9F7C-039DAA6F7D93}" type="pres">
      <dgm:prSet presAssocID="{BBB7A79F-5938-44EE-91BD-92E4242501AB}" presName="parTx" presStyleLbl="alignNode1" presStyleIdx="0" presStyleCnt="1">
        <dgm:presLayoutVars>
          <dgm:chMax val="0"/>
          <dgm:chPref val="0"/>
          <dgm:bulletEnabled val="1"/>
        </dgm:presLayoutVars>
      </dgm:prSet>
      <dgm:spPr/>
    </dgm:pt>
    <dgm:pt modelId="{F359AF20-24EB-4912-B5FF-3919CC7EE444}" type="pres">
      <dgm:prSet presAssocID="{BBB7A79F-5938-44EE-91BD-92E4242501AB}" presName="desTx" presStyleLbl="alignAccFollowNode1" presStyleIdx="0" presStyleCnt="1">
        <dgm:presLayoutVars>
          <dgm:bulletEnabled val="1"/>
        </dgm:presLayoutVars>
      </dgm:prSet>
      <dgm:spPr/>
    </dgm:pt>
  </dgm:ptLst>
  <dgm:cxnLst>
    <dgm:cxn modelId="{C7AFA114-E269-4052-BFAF-0E37CC32531B}" type="presOf" srcId="{BBB7A79F-5938-44EE-91BD-92E4242501AB}" destId="{5E2E7AB7-D84F-41E1-9F7C-039DAA6F7D93}" srcOrd="0" destOrd="0" presId="urn:microsoft.com/office/officeart/2005/8/layout/hList1"/>
    <dgm:cxn modelId="{31927527-8884-44CA-87F4-75E5AE83BD20}" type="presOf" srcId="{49564BE6-75D1-49A6-838E-57AD0977121A}" destId="{D0B1D682-D5C6-4D91-8EC5-9D497CF6E88C}" srcOrd="0" destOrd="0" presId="urn:microsoft.com/office/officeart/2005/8/layout/hList1"/>
    <dgm:cxn modelId="{AE34CA31-9642-43E5-ACFA-5D5AEDAC0C0E}" srcId="{BBB7A79F-5938-44EE-91BD-92E4242501AB}" destId="{3B93FE5C-8BE9-42A4-9774-BF7E3C472AE2}" srcOrd="0" destOrd="0" parTransId="{D3949554-21EE-44AD-A11B-BA9672C30323}" sibTransId="{5E681C28-6728-4549-879B-DA8AF731CAF7}"/>
    <dgm:cxn modelId="{B5964140-0AAB-4B72-9450-DDE0878B0D72}" srcId="{49564BE6-75D1-49A6-838E-57AD0977121A}" destId="{BBB7A79F-5938-44EE-91BD-92E4242501AB}" srcOrd="0" destOrd="0" parTransId="{8A253B35-25A1-4510-93F7-9132D88086A1}" sibTransId="{32B30DC7-B3AF-44B4-A2CE-72C6FF85363E}"/>
    <dgm:cxn modelId="{374177A3-BE1A-4E60-975F-EDE6EE3841C7}" srcId="{3B93FE5C-8BE9-42A4-9774-BF7E3C472AE2}" destId="{10AAD86C-2C5D-4D98-9EEE-DB067A24E663}" srcOrd="0" destOrd="0" parTransId="{B689A52E-0BDF-4C4B-A922-8321BE027533}" sibTransId="{71575DB2-2C3E-49AA-8198-953E8207EB10}"/>
    <dgm:cxn modelId="{CA55B9B6-BA79-4B45-86E5-EF59FA28957D}" type="presOf" srcId="{3B93FE5C-8BE9-42A4-9774-BF7E3C472AE2}" destId="{F359AF20-24EB-4912-B5FF-3919CC7EE444}" srcOrd="0" destOrd="0" presId="urn:microsoft.com/office/officeart/2005/8/layout/hList1"/>
    <dgm:cxn modelId="{149DFED1-477D-4DF0-B2C1-5CF1831C7DAE}" type="presOf" srcId="{10AAD86C-2C5D-4D98-9EEE-DB067A24E663}" destId="{F359AF20-24EB-4912-B5FF-3919CC7EE444}" srcOrd="0" destOrd="1" presId="urn:microsoft.com/office/officeart/2005/8/layout/hList1"/>
    <dgm:cxn modelId="{18EE2B8E-7473-41ED-A09F-FD42329A186A}" type="presParOf" srcId="{D0B1D682-D5C6-4D91-8EC5-9D497CF6E88C}" destId="{A207EDA5-EA67-4239-A57A-391406093B2F}" srcOrd="0" destOrd="0" presId="urn:microsoft.com/office/officeart/2005/8/layout/hList1"/>
    <dgm:cxn modelId="{45726521-4ADE-4956-A900-77B6E12B44AE}" type="presParOf" srcId="{A207EDA5-EA67-4239-A57A-391406093B2F}" destId="{5E2E7AB7-D84F-41E1-9F7C-039DAA6F7D93}" srcOrd="0" destOrd="0" presId="urn:microsoft.com/office/officeart/2005/8/layout/hList1"/>
    <dgm:cxn modelId="{3EB7477D-7099-44BF-8B1A-E87A215EC020}" type="presParOf" srcId="{A207EDA5-EA67-4239-A57A-391406093B2F}" destId="{F359AF20-24EB-4912-B5FF-3919CC7EE44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3EB7C0-66CD-4F5D-ADC1-DB5453F3D430}" type="doc">
      <dgm:prSet loTypeId="urn:microsoft.com/office/officeart/2005/8/layout/process1" loCatId="process" qsTypeId="urn:microsoft.com/office/officeart/2005/8/quickstyle/simple3" qsCatId="simple" csTypeId="urn:microsoft.com/office/officeart/2005/8/colors/colorful5" csCatId="colorful" phldr="1"/>
      <dgm:spPr/>
      <dgm:t>
        <a:bodyPr/>
        <a:lstStyle/>
        <a:p>
          <a:endParaRPr lang="fi-FI"/>
        </a:p>
      </dgm:t>
    </dgm:pt>
    <dgm:pt modelId="{6A2DD4DC-CD67-43CD-A652-CD8440B42A19}">
      <dgm:prSet/>
      <dgm:spPr/>
      <dgm:t>
        <a:bodyPr/>
        <a:lstStyle/>
        <a:p>
          <a:r>
            <a:rPr lang="fi-FI" dirty="0"/>
            <a:t>Hengityshalvauspotilaita koskeva sääntely pois lainsäädännöstä </a:t>
          </a:r>
        </a:p>
      </dgm:t>
    </dgm:pt>
    <dgm:pt modelId="{478F7201-94A1-4164-B217-977666C7A061}" type="parTrans" cxnId="{8E61AB18-F994-4943-9196-AD6B85A721C3}">
      <dgm:prSet/>
      <dgm:spPr/>
      <dgm:t>
        <a:bodyPr/>
        <a:lstStyle/>
        <a:p>
          <a:endParaRPr lang="fi-FI"/>
        </a:p>
      </dgm:t>
    </dgm:pt>
    <dgm:pt modelId="{0AE914DC-E5BB-40D1-915E-6F67CFD5AAF2}" type="sibTrans" cxnId="{8E61AB18-F994-4943-9196-AD6B85A721C3}">
      <dgm:prSet/>
      <dgm:spPr/>
      <dgm:t>
        <a:bodyPr/>
        <a:lstStyle/>
        <a:p>
          <a:endParaRPr lang="fi-FI"/>
        </a:p>
      </dgm:t>
    </dgm:pt>
    <dgm:pt modelId="{90E6BF90-4113-499D-8EFE-37921E54DEF0}">
      <dgm:prSet/>
      <dgm:spPr/>
      <dgm:t>
        <a:bodyPr/>
        <a:lstStyle/>
        <a:p>
          <a:r>
            <a:rPr lang="fi-FI" dirty="0"/>
            <a:t>9 § Työntekijätiimeihin haluttaessa myös henkilökohtaisia avustajia (poistuu rajaus ”ei pääasiassa hoitoa, hoivaa tai valvontaa”), joita hyvinvointialueella velvollisuus opastaa  </a:t>
          </a:r>
        </a:p>
      </dgm:t>
    </dgm:pt>
    <dgm:pt modelId="{A32A3908-6CE4-4374-A2ED-43AC2BB17CBD}" type="parTrans" cxnId="{F0D788C8-6AD1-4481-B057-799171E20D45}">
      <dgm:prSet/>
      <dgm:spPr/>
      <dgm:t>
        <a:bodyPr/>
        <a:lstStyle/>
        <a:p>
          <a:endParaRPr lang="fi-FI"/>
        </a:p>
      </dgm:t>
    </dgm:pt>
    <dgm:pt modelId="{53B68B89-CDF5-4EA7-9B88-EEDECD693848}" type="sibTrans" cxnId="{F0D788C8-6AD1-4481-B057-799171E20D45}">
      <dgm:prSet/>
      <dgm:spPr/>
      <dgm:t>
        <a:bodyPr/>
        <a:lstStyle/>
        <a:p>
          <a:endParaRPr lang="fi-FI"/>
        </a:p>
      </dgm:t>
    </dgm:pt>
    <dgm:pt modelId="{D2F7E49F-5031-42BF-A9F2-91C3E41E7B9B}">
      <dgm:prSet/>
      <dgm:spPr/>
      <dgm:t>
        <a:bodyPr/>
        <a:lstStyle/>
        <a:p>
          <a:r>
            <a:rPr lang="fi-FI" dirty="0"/>
            <a:t>10 §  ja 18 § Monipuoliset työntekijätiimien järjestämistavat:</a:t>
          </a:r>
        </a:p>
      </dgm:t>
    </dgm:pt>
    <dgm:pt modelId="{93928B87-06C3-4546-9C63-F1C88F677DFB}" type="parTrans" cxnId="{D6B4D4F2-2224-421B-81A9-192C7201793C}">
      <dgm:prSet/>
      <dgm:spPr/>
      <dgm:t>
        <a:bodyPr/>
        <a:lstStyle/>
        <a:p>
          <a:endParaRPr lang="fi-FI"/>
        </a:p>
      </dgm:t>
    </dgm:pt>
    <dgm:pt modelId="{2803DC52-1240-4264-AFD4-C238339CD4BB}" type="sibTrans" cxnId="{D6B4D4F2-2224-421B-81A9-192C7201793C}">
      <dgm:prSet/>
      <dgm:spPr/>
      <dgm:t>
        <a:bodyPr/>
        <a:lstStyle/>
        <a:p>
          <a:endParaRPr lang="fi-FI"/>
        </a:p>
      </dgm:t>
    </dgm:pt>
    <dgm:pt modelId="{B04B3446-1F5E-4E36-BE31-C4AD895616AC}">
      <dgm:prSet/>
      <dgm:spPr/>
      <dgm:t>
        <a:bodyPr/>
        <a:lstStyle/>
        <a:p>
          <a:r>
            <a:rPr lang="fi-FI" dirty="0"/>
            <a:t>Osana asumisen tuen palvelukokonaisuutta (nykyinen palveluasuminen omaan kotiin), voidaan toteuttaa myös terveydenhuollon palveluja</a:t>
          </a:r>
        </a:p>
      </dgm:t>
    </dgm:pt>
    <dgm:pt modelId="{D823A8E9-AE84-40DE-BF50-075C0573878E}" type="parTrans" cxnId="{9B7470BF-831E-425D-B9B9-D7ABF55B2E79}">
      <dgm:prSet/>
      <dgm:spPr/>
      <dgm:t>
        <a:bodyPr/>
        <a:lstStyle/>
        <a:p>
          <a:endParaRPr lang="fi-FI"/>
        </a:p>
      </dgm:t>
    </dgm:pt>
    <dgm:pt modelId="{455324A7-DFA5-4B62-912B-D40C90DF07E1}" type="sibTrans" cxnId="{9B7470BF-831E-425D-B9B9-D7ABF55B2E79}">
      <dgm:prSet/>
      <dgm:spPr/>
      <dgm:t>
        <a:bodyPr/>
        <a:lstStyle/>
        <a:p>
          <a:endParaRPr lang="fi-FI"/>
        </a:p>
      </dgm:t>
    </dgm:pt>
    <dgm:pt modelId="{1BF720FF-CEF7-4A97-B4EB-68773C30E562}">
      <dgm:prSet/>
      <dgm:spPr/>
      <dgm:t>
        <a:bodyPr/>
        <a:lstStyle/>
        <a:p>
          <a:r>
            <a:rPr lang="fi-FI"/>
            <a:t>Henkilökohtainen apu</a:t>
          </a:r>
        </a:p>
      </dgm:t>
    </dgm:pt>
    <dgm:pt modelId="{E6EB03B6-2E20-4B90-A350-6BA00AED2746}" type="parTrans" cxnId="{D0D50DFB-B4A9-447B-89FC-BF08844E1771}">
      <dgm:prSet/>
      <dgm:spPr/>
      <dgm:t>
        <a:bodyPr/>
        <a:lstStyle/>
        <a:p>
          <a:endParaRPr lang="fi-FI"/>
        </a:p>
      </dgm:t>
    </dgm:pt>
    <dgm:pt modelId="{931ADBA6-38CE-4E06-B4A2-F0E0564C1F70}" type="sibTrans" cxnId="{D0D50DFB-B4A9-447B-89FC-BF08844E1771}">
      <dgm:prSet/>
      <dgm:spPr/>
      <dgm:t>
        <a:bodyPr/>
        <a:lstStyle/>
        <a:p>
          <a:endParaRPr lang="fi-FI"/>
        </a:p>
      </dgm:t>
    </dgm:pt>
    <dgm:pt modelId="{53CB35CB-59D6-46CA-A67E-B5BF40BA2592}">
      <dgm:prSet/>
      <dgm:spPr/>
      <dgm:t>
        <a:bodyPr/>
        <a:lstStyle/>
        <a:p>
          <a:r>
            <a:rPr lang="fi-FI"/>
            <a:t>Työnantajamalli</a:t>
          </a:r>
        </a:p>
      </dgm:t>
    </dgm:pt>
    <dgm:pt modelId="{2CAA6D09-1A4D-4764-8464-72EC781FDA9F}" type="parTrans" cxnId="{DEAA7E5A-1802-4553-922B-2A7321271619}">
      <dgm:prSet/>
      <dgm:spPr/>
      <dgm:t>
        <a:bodyPr/>
        <a:lstStyle/>
        <a:p>
          <a:endParaRPr lang="fi-FI"/>
        </a:p>
      </dgm:t>
    </dgm:pt>
    <dgm:pt modelId="{628CFA1A-FA34-4A24-ACFE-557F44D77853}" type="sibTrans" cxnId="{DEAA7E5A-1802-4553-922B-2A7321271619}">
      <dgm:prSet/>
      <dgm:spPr/>
      <dgm:t>
        <a:bodyPr/>
        <a:lstStyle/>
        <a:p>
          <a:endParaRPr lang="fi-FI"/>
        </a:p>
      </dgm:t>
    </dgm:pt>
    <dgm:pt modelId="{91B1D20F-C9F2-4623-8A18-24284C426120}">
      <dgm:prSet/>
      <dgm:spPr/>
      <dgm:t>
        <a:bodyPr/>
        <a:lstStyle/>
        <a:p>
          <a:r>
            <a:rPr lang="fi-FI"/>
            <a:t>Palveluseteli</a:t>
          </a:r>
        </a:p>
      </dgm:t>
    </dgm:pt>
    <dgm:pt modelId="{DE984228-39A0-4621-96BA-4C1544CFF253}" type="parTrans" cxnId="{B5C42EC4-0895-4F5C-8448-F6A083344E01}">
      <dgm:prSet/>
      <dgm:spPr/>
      <dgm:t>
        <a:bodyPr/>
        <a:lstStyle/>
        <a:p>
          <a:endParaRPr lang="fi-FI"/>
        </a:p>
      </dgm:t>
    </dgm:pt>
    <dgm:pt modelId="{76D5A14E-0B7E-4269-A103-BF7BE5A75106}" type="sibTrans" cxnId="{B5C42EC4-0895-4F5C-8448-F6A083344E01}">
      <dgm:prSet/>
      <dgm:spPr/>
      <dgm:t>
        <a:bodyPr/>
        <a:lstStyle/>
        <a:p>
          <a:endParaRPr lang="fi-FI"/>
        </a:p>
      </dgm:t>
    </dgm:pt>
    <dgm:pt modelId="{20968DF9-089B-4AFF-B652-F393B3B5844B}">
      <dgm:prSet/>
      <dgm:spPr/>
      <dgm:t>
        <a:bodyPr/>
        <a:lstStyle/>
        <a:p>
          <a:r>
            <a:rPr lang="fi-FI"/>
            <a:t>Ostopalvelu/Oma tuotanto</a:t>
          </a:r>
        </a:p>
      </dgm:t>
    </dgm:pt>
    <dgm:pt modelId="{6697B430-C74B-4523-BC57-7262DF584CE3}" type="parTrans" cxnId="{95E441A9-FC5C-40C0-B4A7-3A34D4E95DEA}">
      <dgm:prSet/>
      <dgm:spPr/>
      <dgm:t>
        <a:bodyPr/>
        <a:lstStyle/>
        <a:p>
          <a:endParaRPr lang="fi-FI"/>
        </a:p>
      </dgm:t>
    </dgm:pt>
    <dgm:pt modelId="{80D85EAF-47C9-449D-B4D8-4CE21FABB989}" type="sibTrans" cxnId="{95E441A9-FC5C-40C0-B4A7-3A34D4E95DEA}">
      <dgm:prSet/>
      <dgm:spPr/>
      <dgm:t>
        <a:bodyPr/>
        <a:lstStyle/>
        <a:p>
          <a:endParaRPr lang="fi-FI"/>
        </a:p>
      </dgm:t>
    </dgm:pt>
    <dgm:pt modelId="{F88E6C36-8ACD-4EFA-877D-9870DDB86A19}" type="pres">
      <dgm:prSet presAssocID="{E23EB7C0-66CD-4F5D-ADC1-DB5453F3D430}" presName="Name0" presStyleCnt="0">
        <dgm:presLayoutVars>
          <dgm:dir/>
          <dgm:resizeHandles val="exact"/>
        </dgm:presLayoutVars>
      </dgm:prSet>
      <dgm:spPr/>
    </dgm:pt>
    <dgm:pt modelId="{5247192E-00EF-41FE-A7CF-55FCD2B34A6B}" type="pres">
      <dgm:prSet presAssocID="{6A2DD4DC-CD67-43CD-A652-CD8440B42A19}" presName="node" presStyleLbl="node1" presStyleIdx="0" presStyleCnt="3" custLinFactNeighborX="9666" custLinFactNeighborY="-279">
        <dgm:presLayoutVars>
          <dgm:bulletEnabled val="1"/>
        </dgm:presLayoutVars>
      </dgm:prSet>
      <dgm:spPr/>
    </dgm:pt>
    <dgm:pt modelId="{130528EB-9372-4BF8-83FD-90FE449758AC}" type="pres">
      <dgm:prSet presAssocID="{0AE914DC-E5BB-40D1-915E-6F67CFD5AAF2}" presName="sibTrans" presStyleLbl="sibTrans2D1" presStyleIdx="0" presStyleCnt="2" custScaleX="91924"/>
      <dgm:spPr/>
    </dgm:pt>
    <dgm:pt modelId="{35014FFE-34A6-480D-B8D2-5C8E00E6A390}" type="pres">
      <dgm:prSet presAssocID="{0AE914DC-E5BB-40D1-915E-6F67CFD5AAF2}" presName="connectorText" presStyleLbl="sibTrans2D1" presStyleIdx="0" presStyleCnt="2"/>
      <dgm:spPr/>
    </dgm:pt>
    <dgm:pt modelId="{7D924599-0855-4624-BDEA-F42C844D894E}" type="pres">
      <dgm:prSet presAssocID="{90E6BF90-4113-499D-8EFE-37921E54DEF0}" presName="node" presStyleLbl="node1" presStyleIdx="1" presStyleCnt="3" custLinFactNeighborX="-15772" custLinFactNeighborY="836">
        <dgm:presLayoutVars>
          <dgm:bulletEnabled val="1"/>
        </dgm:presLayoutVars>
      </dgm:prSet>
      <dgm:spPr/>
    </dgm:pt>
    <dgm:pt modelId="{EFB4EAC8-C4F4-41D1-86B2-C0AC09549EF5}" type="pres">
      <dgm:prSet presAssocID="{53B68B89-CDF5-4EA7-9B88-EEDECD693848}" presName="sibTrans" presStyleLbl="sibTrans2D1" presStyleIdx="1" presStyleCnt="2" custScaleX="63002"/>
      <dgm:spPr/>
    </dgm:pt>
    <dgm:pt modelId="{FD323E76-478F-49A2-8123-3E8AD4F6D4AE}" type="pres">
      <dgm:prSet presAssocID="{53B68B89-CDF5-4EA7-9B88-EEDECD693848}" presName="connectorText" presStyleLbl="sibTrans2D1" presStyleIdx="1" presStyleCnt="2"/>
      <dgm:spPr/>
    </dgm:pt>
    <dgm:pt modelId="{99C03C6B-18AF-405B-9F4A-980F58D9723C}" type="pres">
      <dgm:prSet presAssocID="{D2F7E49F-5031-42BF-A9F2-91C3E41E7B9B}" presName="node" presStyleLbl="node1" presStyleIdx="2" presStyleCnt="3" custLinFactNeighborX="-27444" custLinFactNeighborY="424">
        <dgm:presLayoutVars>
          <dgm:bulletEnabled val="1"/>
        </dgm:presLayoutVars>
      </dgm:prSet>
      <dgm:spPr/>
    </dgm:pt>
  </dgm:ptLst>
  <dgm:cxnLst>
    <dgm:cxn modelId="{710A0116-1F52-4641-8C4D-04C6A02B9D3A}" type="presOf" srcId="{D2F7E49F-5031-42BF-A9F2-91C3E41E7B9B}" destId="{99C03C6B-18AF-405B-9F4A-980F58D9723C}" srcOrd="0" destOrd="0" presId="urn:microsoft.com/office/officeart/2005/8/layout/process1"/>
    <dgm:cxn modelId="{0081C416-BD03-4EC2-A6E9-C4264A6DED2A}" type="presOf" srcId="{B04B3446-1F5E-4E36-BE31-C4AD895616AC}" destId="{99C03C6B-18AF-405B-9F4A-980F58D9723C}" srcOrd="0" destOrd="1" presId="urn:microsoft.com/office/officeart/2005/8/layout/process1"/>
    <dgm:cxn modelId="{C03E2F17-2BC6-4BB3-8497-3109C7385ED9}" type="presOf" srcId="{0AE914DC-E5BB-40D1-915E-6F67CFD5AAF2}" destId="{130528EB-9372-4BF8-83FD-90FE449758AC}" srcOrd="0" destOrd="0" presId="urn:microsoft.com/office/officeart/2005/8/layout/process1"/>
    <dgm:cxn modelId="{8E61AB18-F994-4943-9196-AD6B85A721C3}" srcId="{E23EB7C0-66CD-4F5D-ADC1-DB5453F3D430}" destId="{6A2DD4DC-CD67-43CD-A652-CD8440B42A19}" srcOrd="0" destOrd="0" parTransId="{478F7201-94A1-4164-B217-977666C7A061}" sibTransId="{0AE914DC-E5BB-40D1-915E-6F67CFD5AAF2}"/>
    <dgm:cxn modelId="{AB7FB718-8337-410A-BA74-4B145B4646E3}" type="presOf" srcId="{1BF720FF-CEF7-4A97-B4EB-68773C30E562}" destId="{99C03C6B-18AF-405B-9F4A-980F58D9723C}" srcOrd="0" destOrd="2" presId="urn:microsoft.com/office/officeart/2005/8/layout/process1"/>
    <dgm:cxn modelId="{2277D029-DCBD-4541-AFB2-C6E051F451A0}" type="presOf" srcId="{91B1D20F-C9F2-4623-8A18-24284C426120}" destId="{99C03C6B-18AF-405B-9F4A-980F58D9723C}" srcOrd="0" destOrd="4" presId="urn:microsoft.com/office/officeart/2005/8/layout/process1"/>
    <dgm:cxn modelId="{61E0D731-EB95-4433-9BFB-5487999A9DAE}" type="presOf" srcId="{0AE914DC-E5BB-40D1-915E-6F67CFD5AAF2}" destId="{35014FFE-34A6-480D-B8D2-5C8E00E6A390}" srcOrd="1" destOrd="0" presId="urn:microsoft.com/office/officeart/2005/8/layout/process1"/>
    <dgm:cxn modelId="{2B1F8039-D775-41D5-B85D-4C03B09890B4}" type="presOf" srcId="{90E6BF90-4113-499D-8EFE-37921E54DEF0}" destId="{7D924599-0855-4624-BDEA-F42C844D894E}" srcOrd="0" destOrd="0" presId="urn:microsoft.com/office/officeart/2005/8/layout/process1"/>
    <dgm:cxn modelId="{EEA62A5D-C8CA-4377-8639-D577E322AA96}" type="presOf" srcId="{53B68B89-CDF5-4EA7-9B88-EEDECD693848}" destId="{FD323E76-478F-49A2-8123-3E8AD4F6D4AE}" srcOrd="1" destOrd="0" presId="urn:microsoft.com/office/officeart/2005/8/layout/process1"/>
    <dgm:cxn modelId="{3F1EB242-FAEB-45A4-97AC-F225619C3FA6}" type="presOf" srcId="{6A2DD4DC-CD67-43CD-A652-CD8440B42A19}" destId="{5247192E-00EF-41FE-A7CF-55FCD2B34A6B}" srcOrd="0" destOrd="0" presId="urn:microsoft.com/office/officeart/2005/8/layout/process1"/>
    <dgm:cxn modelId="{E957C175-9723-446E-A759-66530D1D2EF8}" type="presOf" srcId="{20968DF9-089B-4AFF-B652-F393B3B5844B}" destId="{99C03C6B-18AF-405B-9F4A-980F58D9723C}" srcOrd="0" destOrd="5" presId="urn:microsoft.com/office/officeart/2005/8/layout/process1"/>
    <dgm:cxn modelId="{DEAA7E5A-1802-4553-922B-2A7321271619}" srcId="{1BF720FF-CEF7-4A97-B4EB-68773C30E562}" destId="{53CB35CB-59D6-46CA-A67E-B5BF40BA2592}" srcOrd="0" destOrd="0" parTransId="{2CAA6D09-1A4D-4764-8464-72EC781FDA9F}" sibTransId="{628CFA1A-FA34-4A24-ACFE-557F44D77853}"/>
    <dgm:cxn modelId="{B5A3E490-F398-4C94-A630-24F8D6865326}" type="presOf" srcId="{E23EB7C0-66CD-4F5D-ADC1-DB5453F3D430}" destId="{F88E6C36-8ACD-4EFA-877D-9870DDB86A19}" srcOrd="0" destOrd="0" presId="urn:microsoft.com/office/officeart/2005/8/layout/process1"/>
    <dgm:cxn modelId="{95E441A9-FC5C-40C0-B4A7-3A34D4E95DEA}" srcId="{1BF720FF-CEF7-4A97-B4EB-68773C30E562}" destId="{20968DF9-089B-4AFF-B652-F393B3B5844B}" srcOrd="2" destOrd="0" parTransId="{6697B430-C74B-4523-BC57-7262DF584CE3}" sibTransId="{80D85EAF-47C9-449D-B4D8-4CE21FABB989}"/>
    <dgm:cxn modelId="{0F494DA9-028F-408C-A458-224E7BA4780B}" type="presOf" srcId="{53CB35CB-59D6-46CA-A67E-B5BF40BA2592}" destId="{99C03C6B-18AF-405B-9F4A-980F58D9723C}" srcOrd="0" destOrd="3" presId="urn:microsoft.com/office/officeart/2005/8/layout/process1"/>
    <dgm:cxn modelId="{9B7470BF-831E-425D-B9B9-D7ABF55B2E79}" srcId="{D2F7E49F-5031-42BF-A9F2-91C3E41E7B9B}" destId="{B04B3446-1F5E-4E36-BE31-C4AD895616AC}" srcOrd="0" destOrd="0" parTransId="{D823A8E9-AE84-40DE-BF50-075C0573878E}" sibTransId="{455324A7-DFA5-4B62-912B-D40C90DF07E1}"/>
    <dgm:cxn modelId="{B5C42EC4-0895-4F5C-8448-F6A083344E01}" srcId="{1BF720FF-CEF7-4A97-B4EB-68773C30E562}" destId="{91B1D20F-C9F2-4623-8A18-24284C426120}" srcOrd="1" destOrd="0" parTransId="{DE984228-39A0-4621-96BA-4C1544CFF253}" sibTransId="{76D5A14E-0B7E-4269-A103-BF7BE5A75106}"/>
    <dgm:cxn modelId="{F0D788C8-6AD1-4481-B057-799171E20D45}" srcId="{E23EB7C0-66CD-4F5D-ADC1-DB5453F3D430}" destId="{90E6BF90-4113-499D-8EFE-37921E54DEF0}" srcOrd="1" destOrd="0" parTransId="{A32A3908-6CE4-4374-A2ED-43AC2BB17CBD}" sibTransId="{53B68B89-CDF5-4EA7-9B88-EEDECD693848}"/>
    <dgm:cxn modelId="{042085EF-DCB6-472F-BF84-7EE711B69A10}" type="presOf" srcId="{53B68B89-CDF5-4EA7-9B88-EEDECD693848}" destId="{EFB4EAC8-C4F4-41D1-86B2-C0AC09549EF5}" srcOrd="0" destOrd="0" presId="urn:microsoft.com/office/officeart/2005/8/layout/process1"/>
    <dgm:cxn modelId="{D6B4D4F2-2224-421B-81A9-192C7201793C}" srcId="{E23EB7C0-66CD-4F5D-ADC1-DB5453F3D430}" destId="{D2F7E49F-5031-42BF-A9F2-91C3E41E7B9B}" srcOrd="2" destOrd="0" parTransId="{93928B87-06C3-4546-9C63-F1C88F677DFB}" sibTransId="{2803DC52-1240-4264-AFD4-C238339CD4BB}"/>
    <dgm:cxn modelId="{D0D50DFB-B4A9-447B-89FC-BF08844E1771}" srcId="{D2F7E49F-5031-42BF-A9F2-91C3E41E7B9B}" destId="{1BF720FF-CEF7-4A97-B4EB-68773C30E562}" srcOrd="1" destOrd="0" parTransId="{E6EB03B6-2E20-4B90-A350-6BA00AED2746}" sibTransId="{931ADBA6-38CE-4E06-B4A2-F0E0564C1F70}"/>
    <dgm:cxn modelId="{6C1EAD62-FD8C-477F-BCB1-57D382F7430F}" type="presParOf" srcId="{F88E6C36-8ACD-4EFA-877D-9870DDB86A19}" destId="{5247192E-00EF-41FE-A7CF-55FCD2B34A6B}" srcOrd="0" destOrd="0" presId="urn:microsoft.com/office/officeart/2005/8/layout/process1"/>
    <dgm:cxn modelId="{F6276A04-8010-4859-B25A-A4039847CB13}" type="presParOf" srcId="{F88E6C36-8ACD-4EFA-877D-9870DDB86A19}" destId="{130528EB-9372-4BF8-83FD-90FE449758AC}" srcOrd="1" destOrd="0" presId="urn:microsoft.com/office/officeart/2005/8/layout/process1"/>
    <dgm:cxn modelId="{3DE90C6C-9AAB-47FB-B677-A1CBF1DEA246}" type="presParOf" srcId="{130528EB-9372-4BF8-83FD-90FE449758AC}" destId="{35014FFE-34A6-480D-B8D2-5C8E00E6A390}" srcOrd="0" destOrd="0" presId="urn:microsoft.com/office/officeart/2005/8/layout/process1"/>
    <dgm:cxn modelId="{D7D82A49-C816-4CC2-95AA-7EC27811CAAB}" type="presParOf" srcId="{F88E6C36-8ACD-4EFA-877D-9870DDB86A19}" destId="{7D924599-0855-4624-BDEA-F42C844D894E}" srcOrd="2" destOrd="0" presId="urn:microsoft.com/office/officeart/2005/8/layout/process1"/>
    <dgm:cxn modelId="{31446D50-B75B-4A77-B3AF-0C09A5EFC6F2}" type="presParOf" srcId="{F88E6C36-8ACD-4EFA-877D-9870DDB86A19}" destId="{EFB4EAC8-C4F4-41D1-86B2-C0AC09549EF5}" srcOrd="3" destOrd="0" presId="urn:microsoft.com/office/officeart/2005/8/layout/process1"/>
    <dgm:cxn modelId="{3944EE6D-FE2D-4C7C-9FD9-1884C990F638}" type="presParOf" srcId="{EFB4EAC8-C4F4-41D1-86B2-C0AC09549EF5}" destId="{FD323E76-478F-49A2-8123-3E8AD4F6D4AE}" srcOrd="0" destOrd="0" presId="urn:microsoft.com/office/officeart/2005/8/layout/process1"/>
    <dgm:cxn modelId="{1D7556E1-7ADF-47D0-A72B-A987BA129127}" type="presParOf" srcId="{F88E6C36-8ACD-4EFA-877D-9870DDB86A19}" destId="{99C03C6B-18AF-405B-9F4A-980F58D9723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24E813-4F96-431D-B6E5-A4FB6C3D1C95}" type="doc">
      <dgm:prSet loTypeId="urn:microsoft.com/office/officeart/2005/8/layout/process1" loCatId="process" qsTypeId="urn:microsoft.com/office/officeart/2005/8/quickstyle/simple3" qsCatId="simple" csTypeId="urn:microsoft.com/office/officeart/2005/8/colors/colorful5" csCatId="colorful" phldr="1"/>
      <dgm:spPr/>
    </dgm:pt>
    <dgm:pt modelId="{9FC1A6FF-F5F5-4137-9261-A59EB54AA09D}">
      <dgm:prSet phldrT="[Teksti]"/>
      <dgm:spPr/>
      <dgm:t>
        <a:bodyPr/>
        <a:lstStyle/>
        <a:p>
          <a:r>
            <a:rPr lang="fi-FI" dirty="0"/>
            <a:t>33 § ”Henkilö, jonka elämän ylläpitäminen edellyttää henkitorviavanteen kautta toteutettavaa tai muuta pysyvää taikka pitkäaikaista ympärivuorokautisesti laitteen avulla toteutettavaa hengitystukihoitoa”</a:t>
          </a:r>
        </a:p>
      </dgm:t>
    </dgm:pt>
    <dgm:pt modelId="{85A83A01-FC9A-4B2C-A41F-0FCE941D5D5E}" type="parTrans" cxnId="{F9288B93-A050-470A-B87E-FB45A588867A}">
      <dgm:prSet/>
      <dgm:spPr/>
      <dgm:t>
        <a:bodyPr/>
        <a:lstStyle/>
        <a:p>
          <a:endParaRPr lang="fi-FI"/>
        </a:p>
      </dgm:t>
    </dgm:pt>
    <dgm:pt modelId="{17DB4651-1905-4FDC-A417-228EEDACA3E1}" type="sibTrans" cxnId="{F9288B93-A050-470A-B87E-FB45A588867A}">
      <dgm:prSet/>
      <dgm:spPr/>
      <dgm:t>
        <a:bodyPr/>
        <a:lstStyle/>
        <a:p>
          <a:endParaRPr lang="fi-FI"/>
        </a:p>
      </dgm:t>
    </dgm:pt>
    <dgm:pt modelId="{A4288F44-B414-49B7-A701-20AA41C9875B}">
      <dgm:prSet phldrT="[Teksti]"/>
      <dgm:spPr/>
      <dgm:t>
        <a:bodyPr/>
        <a:lstStyle/>
        <a:p>
          <a:endParaRPr lang="fi-FI" dirty="0"/>
        </a:p>
      </dgm:t>
    </dgm:pt>
    <dgm:pt modelId="{46FC7FB5-3D18-4841-8D3D-D59FA331D306}" type="parTrans" cxnId="{5CBC423F-9254-4EEE-8E82-45D454ED1ACA}">
      <dgm:prSet/>
      <dgm:spPr/>
      <dgm:t>
        <a:bodyPr/>
        <a:lstStyle/>
        <a:p>
          <a:endParaRPr lang="fi-FI"/>
        </a:p>
      </dgm:t>
    </dgm:pt>
    <dgm:pt modelId="{B1961939-E44F-4795-9892-EFC39EFC3811}" type="sibTrans" cxnId="{5CBC423F-9254-4EEE-8E82-45D454ED1ACA}">
      <dgm:prSet/>
      <dgm:spPr/>
      <dgm:t>
        <a:bodyPr/>
        <a:lstStyle/>
        <a:p>
          <a:endParaRPr lang="fi-FI"/>
        </a:p>
      </dgm:t>
    </dgm:pt>
    <dgm:pt modelId="{8EE64333-14E1-4C5E-BCF8-F4E286CC7169}">
      <dgm:prSet phldrT="[Teksti]"/>
      <dgm:spPr/>
      <dgm:t>
        <a:bodyPr/>
        <a:lstStyle/>
        <a:p>
          <a:r>
            <a:rPr lang="fi-FI" dirty="0"/>
            <a:t>Kaikki nykyisin hengityshalvausstatuksen omaavat henkilöt kuuluvat määritelmän piiriin</a:t>
          </a:r>
        </a:p>
        <a:p>
          <a:r>
            <a:rPr lang="fi-FI" dirty="0"/>
            <a:t>Uusien henkilöiden kohdalla hengitystukihoitoa tunteva erikoislääkäri kirjoittaa lausunnon, jonka perusteella henkilö katsotaan hengitystuen varassa eläväksi henkilöksi</a:t>
          </a:r>
        </a:p>
      </dgm:t>
    </dgm:pt>
    <dgm:pt modelId="{0F5552B0-FEE1-4B77-9425-E7AB7E10867F}" type="parTrans" cxnId="{29898F7B-D30B-4C08-B268-0A5CB481F738}">
      <dgm:prSet/>
      <dgm:spPr/>
      <dgm:t>
        <a:bodyPr/>
        <a:lstStyle/>
        <a:p>
          <a:endParaRPr lang="fi-FI"/>
        </a:p>
      </dgm:t>
    </dgm:pt>
    <dgm:pt modelId="{1958D3E5-EEC3-47BD-B171-25A869ACB7D1}" type="sibTrans" cxnId="{29898F7B-D30B-4C08-B268-0A5CB481F738}">
      <dgm:prSet/>
      <dgm:spPr/>
      <dgm:t>
        <a:bodyPr/>
        <a:lstStyle/>
        <a:p>
          <a:endParaRPr lang="fi-FI"/>
        </a:p>
      </dgm:t>
    </dgm:pt>
    <dgm:pt modelId="{FD43CC7B-5A3A-4816-B491-657E1B40DB35}" type="pres">
      <dgm:prSet presAssocID="{F224E813-4F96-431D-B6E5-A4FB6C3D1C95}" presName="Name0" presStyleCnt="0">
        <dgm:presLayoutVars>
          <dgm:dir/>
          <dgm:resizeHandles val="exact"/>
        </dgm:presLayoutVars>
      </dgm:prSet>
      <dgm:spPr/>
    </dgm:pt>
    <dgm:pt modelId="{FE4D17A4-A8F0-43FF-B48B-BA78A659B0BB}" type="pres">
      <dgm:prSet presAssocID="{9FC1A6FF-F5F5-4137-9261-A59EB54AA09D}" presName="node" presStyleLbl="node1" presStyleIdx="0" presStyleCnt="3" custScaleY="237165">
        <dgm:presLayoutVars>
          <dgm:bulletEnabled val="1"/>
        </dgm:presLayoutVars>
      </dgm:prSet>
      <dgm:spPr/>
    </dgm:pt>
    <dgm:pt modelId="{71A4F7F4-2358-4696-B25B-65BF04C21E41}" type="pres">
      <dgm:prSet presAssocID="{17DB4651-1905-4FDC-A417-228EEDACA3E1}" presName="sibTrans" presStyleLbl="sibTrans2D1" presStyleIdx="0" presStyleCnt="2"/>
      <dgm:spPr/>
    </dgm:pt>
    <dgm:pt modelId="{478DBA90-92BA-4E1C-A26A-7D099599F36E}" type="pres">
      <dgm:prSet presAssocID="{17DB4651-1905-4FDC-A417-228EEDACA3E1}" presName="connectorText" presStyleLbl="sibTrans2D1" presStyleIdx="0" presStyleCnt="2"/>
      <dgm:spPr/>
    </dgm:pt>
    <dgm:pt modelId="{F1634500-BBD7-4743-B554-3BF3AD8CD9AE}" type="pres">
      <dgm:prSet presAssocID="{A4288F44-B414-49B7-A701-20AA41C9875B}" presName="node" presStyleLbl="node1" presStyleIdx="1" presStyleCnt="3" custScaleY="232390">
        <dgm:presLayoutVars>
          <dgm:bulletEnabled val="1"/>
        </dgm:presLayoutVars>
      </dgm:prSet>
      <dgm:spPr/>
    </dgm:pt>
    <dgm:pt modelId="{2D546B4F-6BE9-480E-91B9-9BF03F17CA1E}" type="pres">
      <dgm:prSet presAssocID="{B1961939-E44F-4795-9892-EFC39EFC3811}" presName="sibTrans" presStyleLbl="sibTrans2D1" presStyleIdx="1" presStyleCnt="2"/>
      <dgm:spPr/>
    </dgm:pt>
    <dgm:pt modelId="{27787468-0495-4A81-8F5F-308893F2E13B}" type="pres">
      <dgm:prSet presAssocID="{B1961939-E44F-4795-9892-EFC39EFC3811}" presName="connectorText" presStyleLbl="sibTrans2D1" presStyleIdx="1" presStyleCnt="2"/>
      <dgm:spPr/>
    </dgm:pt>
    <dgm:pt modelId="{D034422A-F515-429F-A672-962A6C540447}" type="pres">
      <dgm:prSet presAssocID="{8EE64333-14E1-4C5E-BCF8-F4E286CC7169}" presName="node" presStyleLbl="node1" presStyleIdx="2" presStyleCnt="3" custScaleY="238120">
        <dgm:presLayoutVars>
          <dgm:bulletEnabled val="1"/>
        </dgm:presLayoutVars>
      </dgm:prSet>
      <dgm:spPr/>
    </dgm:pt>
  </dgm:ptLst>
  <dgm:cxnLst>
    <dgm:cxn modelId="{B747ED18-571C-4CAA-9A1E-B94573470C9E}" type="presOf" srcId="{9FC1A6FF-F5F5-4137-9261-A59EB54AA09D}" destId="{FE4D17A4-A8F0-43FF-B48B-BA78A659B0BB}" srcOrd="0" destOrd="0" presId="urn:microsoft.com/office/officeart/2005/8/layout/process1"/>
    <dgm:cxn modelId="{5CBC423F-9254-4EEE-8E82-45D454ED1ACA}" srcId="{F224E813-4F96-431D-B6E5-A4FB6C3D1C95}" destId="{A4288F44-B414-49B7-A701-20AA41C9875B}" srcOrd="1" destOrd="0" parTransId="{46FC7FB5-3D18-4841-8D3D-D59FA331D306}" sibTransId="{B1961939-E44F-4795-9892-EFC39EFC3811}"/>
    <dgm:cxn modelId="{FBD6FB43-BAD0-44D2-8C13-A4DB8775DD2C}" type="presOf" srcId="{17DB4651-1905-4FDC-A417-228EEDACA3E1}" destId="{71A4F7F4-2358-4696-B25B-65BF04C21E41}" srcOrd="0" destOrd="0" presId="urn:microsoft.com/office/officeart/2005/8/layout/process1"/>
    <dgm:cxn modelId="{A53A3570-3570-4600-BC4D-2376EC4D873D}" type="presOf" srcId="{B1961939-E44F-4795-9892-EFC39EFC3811}" destId="{27787468-0495-4A81-8F5F-308893F2E13B}" srcOrd="1" destOrd="0" presId="urn:microsoft.com/office/officeart/2005/8/layout/process1"/>
    <dgm:cxn modelId="{6DC52873-2220-4FBF-8639-D196790E10D9}" type="presOf" srcId="{A4288F44-B414-49B7-A701-20AA41C9875B}" destId="{F1634500-BBD7-4743-B554-3BF3AD8CD9AE}" srcOrd="0" destOrd="0" presId="urn:microsoft.com/office/officeart/2005/8/layout/process1"/>
    <dgm:cxn modelId="{29898F7B-D30B-4C08-B268-0A5CB481F738}" srcId="{F224E813-4F96-431D-B6E5-A4FB6C3D1C95}" destId="{8EE64333-14E1-4C5E-BCF8-F4E286CC7169}" srcOrd="2" destOrd="0" parTransId="{0F5552B0-FEE1-4B77-9425-E7AB7E10867F}" sibTransId="{1958D3E5-EEC3-47BD-B171-25A869ACB7D1}"/>
    <dgm:cxn modelId="{E944EA80-A0EA-47C4-A066-8CCDC3BE9E03}" type="presOf" srcId="{17DB4651-1905-4FDC-A417-228EEDACA3E1}" destId="{478DBA90-92BA-4E1C-A26A-7D099599F36E}" srcOrd="1" destOrd="0" presId="urn:microsoft.com/office/officeart/2005/8/layout/process1"/>
    <dgm:cxn modelId="{F9288B93-A050-470A-B87E-FB45A588867A}" srcId="{F224E813-4F96-431D-B6E5-A4FB6C3D1C95}" destId="{9FC1A6FF-F5F5-4137-9261-A59EB54AA09D}" srcOrd="0" destOrd="0" parTransId="{85A83A01-FC9A-4B2C-A41F-0FCE941D5D5E}" sibTransId="{17DB4651-1905-4FDC-A417-228EEDACA3E1}"/>
    <dgm:cxn modelId="{CE396CA7-F225-4DD0-B867-33FEEDB7126D}" type="presOf" srcId="{F224E813-4F96-431D-B6E5-A4FB6C3D1C95}" destId="{FD43CC7B-5A3A-4816-B491-657E1B40DB35}" srcOrd="0" destOrd="0" presId="urn:microsoft.com/office/officeart/2005/8/layout/process1"/>
    <dgm:cxn modelId="{284E72D5-5B19-4A6A-BE1B-1108911633FD}" type="presOf" srcId="{8EE64333-14E1-4C5E-BCF8-F4E286CC7169}" destId="{D034422A-F515-429F-A672-962A6C540447}" srcOrd="0" destOrd="0" presId="urn:microsoft.com/office/officeart/2005/8/layout/process1"/>
    <dgm:cxn modelId="{63827CDB-1A21-4269-ABB6-D24BFBD1D247}" type="presOf" srcId="{B1961939-E44F-4795-9892-EFC39EFC3811}" destId="{2D546B4F-6BE9-480E-91B9-9BF03F17CA1E}" srcOrd="0" destOrd="0" presId="urn:microsoft.com/office/officeart/2005/8/layout/process1"/>
    <dgm:cxn modelId="{6823DF54-3885-4794-B93D-4A5A5E984B4A}" type="presParOf" srcId="{FD43CC7B-5A3A-4816-B491-657E1B40DB35}" destId="{FE4D17A4-A8F0-43FF-B48B-BA78A659B0BB}" srcOrd="0" destOrd="0" presId="urn:microsoft.com/office/officeart/2005/8/layout/process1"/>
    <dgm:cxn modelId="{18A5FB0B-D30D-47CE-88BC-16543793C0F6}" type="presParOf" srcId="{FD43CC7B-5A3A-4816-B491-657E1B40DB35}" destId="{71A4F7F4-2358-4696-B25B-65BF04C21E41}" srcOrd="1" destOrd="0" presId="urn:microsoft.com/office/officeart/2005/8/layout/process1"/>
    <dgm:cxn modelId="{BF907910-137D-449D-B9DD-1DF62954F47A}" type="presParOf" srcId="{71A4F7F4-2358-4696-B25B-65BF04C21E41}" destId="{478DBA90-92BA-4E1C-A26A-7D099599F36E}" srcOrd="0" destOrd="0" presId="urn:microsoft.com/office/officeart/2005/8/layout/process1"/>
    <dgm:cxn modelId="{1596A71C-135B-48EB-BEBF-9936C93817C1}" type="presParOf" srcId="{FD43CC7B-5A3A-4816-B491-657E1B40DB35}" destId="{F1634500-BBD7-4743-B554-3BF3AD8CD9AE}" srcOrd="2" destOrd="0" presId="urn:microsoft.com/office/officeart/2005/8/layout/process1"/>
    <dgm:cxn modelId="{493E5206-4947-4C28-9D06-0ED1C831CA0C}" type="presParOf" srcId="{FD43CC7B-5A3A-4816-B491-657E1B40DB35}" destId="{2D546B4F-6BE9-480E-91B9-9BF03F17CA1E}" srcOrd="3" destOrd="0" presId="urn:microsoft.com/office/officeart/2005/8/layout/process1"/>
    <dgm:cxn modelId="{0A0CFABE-C49F-4670-895C-DF805A29A4A7}" type="presParOf" srcId="{2D546B4F-6BE9-480E-91B9-9BF03F17CA1E}" destId="{27787468-0495-4A81-8F5F-308893F2E13B}" srcOrd="0" destOrd="0" presId="urn:microsoft.com/office/officeart/2005/8/layout/process1"/>
    <dgm:cxn modelId="{3DC75977-FAAB-4470-B5B2-E7C62D40EFEA}" type="presParOf" srcId="{FD43CC7B-5A3A-4816-B491-657E1B40DB35}" destId="{D034422A-F515-429F-A672-962A6C54044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946FA6-65F4-44FC-B424-E314C00A1AF5}"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fi-FI"/>
        </a:p>
      </dgm:t>
    </dgm:pt>
    <dgm:pt modelId="{8437295C-2336-4759-B28F-6353C58C5950}">
      <dgm:prSet custT="1"/>
      <dgm:spPr/>
      <dgm:t>
        <a:bodyPr/>
        <a:lstStyle/>
        <a:p>
          <a:r>
            <a:rPr lang="fi-FI" sz="2400" dirty="0"/>
            <a:t>Sairaalan kirjoilla</a:t>
          </a:r>
          <a:r>
            <a:rPr lang="fi-FI" sz="2400" b="0" i="0" baseline="0" dirty="0"/>
            <a:t> kotonakin </a:t>
          </a:r>
          <a:endParaRPr lang="fi-FI" sz="2400" dirty="0"/>
        </a:p>
      </dgm:t>
    </dgm:pt>
    <dgm:pt modelId="{51F7FB6C-D1A0-4B09-97D8-2D2350261F60}" type="parTrans" cxnId="{61DD2CFB-E1E0-4082-A335-AD12EAB959CE}">
      <dgm:prSet/>
      <dgm:spPr/>
      <dgm:t>
        <a:bodyPr/>
        <a:lstStyle/>
        <a:p>
          <a:endParaRPr lang="fi-FI"/>
        </a:p>
      </dgm:t>
    </dgm:pt>
    <dgm:pt modelId="{7BEF4481-B221-4319-909A-62B617C3AAF3}" type="sibTrans" cxnId="{61DD2CFB-E1E0-4082-A335-AD12EAB959CE}">
      <dgm:prSet/>
      <dgm:spPr/>
      <dgm:t>
        <a:bodyPr/>
        <a:lstStyle/>
        <a:p>
          <a:endParaRPr lang="fi-FI"/>
        </a:p>
      </dgm:t>
    </dgm:pt>
    <dgm:pt modelId="{B88AAC6C-7DE8-44E4-BDC8-CDE2CF12FE2F}">
      <dgm:prSet custT="1"/>
      <dgm:spPr/>
      <dgm:t>
        <a:bodyPr/>
        <a:lstStyle/>
        <a:p>
          <a:r>
            <a:rPr lang="fi-FI" sz="2400" dirty="0"/>
            <a:t>E</a:t>
          </a:r>
          <a:r>
            <a:rPr lang="fi-FI" sz="2400" b="0" i="0" baseline="0" dirty="0"/>
            <a:t>rikoissairaanhoito järjestää 24/7 työntekijäringin kotiin</a:t>
          </a:r>
          <a:endParaRPr lang="fi-FI" sz="2400" dirty="0"/>
        </a:p>
      </dgm:t>
    </dgm:pt>
    <dgm:pt modelId="{6ED35AE0-A9C0-4F93-8A08-DF0A298486B5}" type="parTrans" cxnId="{7E37041F-EAD3-4E14-8DDB-C4F446DEAF6D}">
      <dgm:prSet/>
      <dgm:spPr/>
      <dgm:t>
        <a:bodyPr/>
        <a:lstStyle/>
        <a:p>
          <a:endParaRPr lang="fi-FI"/>
        </a:p>
      </dgm:t>
    </dgm:pt>
    <dgm:pt modelId="{E597BC8E-09B8-468F-B297-E205829398D4}" type="sibTrans" cxnId="{7E37041F-EAD3-4E14-8DDB-C4F446DEAF6D}">
      <dgm:prSet/>
      <dgm:spPr/>
      <dgm:t>
        <a:bodyPr/>
        <a:lstStyle/>
        <a:p>
          <a:endParaRPr lang="fi-FI"/>
        </a:p>
      </dgm:t>
    </dgm:pt>
    <dgm:pt modelId="{D053F596-E673-4CB6-AD71-D766B99CAC9A}">
      <dgm:prSet custT="1"/>
      <dgm:spPr/>
      <dgm:t>
        <a:bodyPr/>
        <a:lstStyle/>
        <a:p>
          <a:r>
            <a:rPr lang="fi-FI" sz="2400" b="0" i="0" baseline="0" dirty="0"/>
            <a:t>Hoito, lääkkeet ja terveydenhuoltokuljetukset maksuttomat</a:t>
          </a:r>
          <a:endParaRPr lang="fi-FI" sz="2400" dirty="0"/>
        </a:p>
      </dgm:t>
    </dgm:pt>
    <dgm:pt modelId="{8640B7F3-622B-4B8A-8EB8-86A91376B8B0}" type="parTrans" cxnId="{63D7DD39-78DF-4A31-A256-67E486193B54}">
      <dgm:prSet/>
      <dgm:spPr/>
      <dgm:t>
        <a:bodyPr/>
        <a:lstStyle/>
        <a:p>
          <a:endParaRPr lang="fi-FI"/>
        </a:p>
      </dgm:t>
    </dgm:pt>
    <dgm:pt modelId="{5837BD4C-0498-46ED-B664-B6C5F5A4D5A3}" type="sibTrans" cxnId="{63D7DD39-78DF-4A31-A256-67E486193B54}">
      <dgm:prSet/>
      <dgm:spPr/>
      <dgm:t>
        <a:bodyPr/>
        <a:lstStyle/>
        <a:p>
          <a:endParaRPr lang="fi-FI"/>
        </a:p>
      </dgm:t>
    </dgm:pt>
    <dgm:pt modelId="{9F46726B-BD89-43D1-9B46-600DF43CBD7D}">
      <dgm:prSet custT="1"/>
      <dgm:spPr/>
      <dgm:t>
        <a:bodyPr/>
        <a:lstStyle/>
        <a:p>
          <a:r>
            <a:rPr lang="fi-FI" sz="2400" dirty="0"/>
            <a:t>Ylläpitokorvaus</a:t>
          </a:r>
          <a:r>
            <a:rPr lang="fi-FI" sz="500" dirty="0"/>
            <a:t> </a:t>
          </a:r>
        </a:p>
      </dgm:t>
    </dgm:pt>
    <dgm:pt modelId="{78754B44-85A4-4455-B7A2-F83E8D0C2604}" type="parTrans" cxnId="{25E76E17-816B-4A48-99CC-AB67C2B97E9C}">
      <dgm:prSet/>
      <dgm:spPr/>
      <dgm:t>
        <a:bodyPr/>
        <a:lstStyle/>
        <a:p>
          <a:endParaRPr lang="fi-FI"/>
        </a:p>
      </dgm:t>
    </dgm:pt>
    <dgm:pt modelId="{5223309D-35FE-44D3-A01A-7440241F870B}" type="sibTrans" cxnId="{25E76E17-816B-4A48-99CC-AB67C2B97E9C}">
      <dgm:prSet/>
      <dgm:spPr/>
      <dgm:t>
        <a:bodyPr/>
        <a:lstStyle/>
        <a:p>
          <a:endParaRPr lang="fi-FI"/>
        </a:p>
      </dgm:t>
    </dgm:pt>
    <dgm:pt modelId="{94EE6796-8F17-46B5-A2D3-C7099285874E}" type="pres">
      <dgm:prSet presAssocID="{7D946FA6-65F4-44FC-B424-E314C00A1AF5}" presName="linear" presStyleCnt="0">
        <dgm:presLayoutVars>
          <dgm:animLvl val="lvl"/>
          <dgm:resizeHandles val="exact"/>
        </dgm:presLayoutVars>
      </dgm:prSet>
      <dgm:spPr/>
    </dgm:pt>
    <dgm:pt modelId="{CF37661E-4837-4C6C-A11B-B67400DBA92C}" type="pres">
      <dgm:prSet presAssocID="{8437295C-2336-4759-B28F-6353C58C5950}" presName="parentText" presStyleLbl="node1" presStyleIdx="0" presStyleCnt="4" custScaleY="89617">
        <dgm:presLayoutVars>
          <dgm:chMax val="0"/>
          <dgm:bulletEnabled val="1"/>
        </dgm:presLayoutVars>
      </dgm:prSet>
      <dgm:spPr/>
    </dgm:pt>
    <dgm:pt modelId="{C9058984-53CE-4850-B876-09C1F64548AD}" type="pres">
      <dgm:prSet presAssocID="{7BEF4481-B221-4319-909A-62B617C3AAF3}" presName="spacer" presStyleCnt="0"/>
      <dgm:spPr/>
    </dgm:pt>
    <dgm:pt modelId="{290BC6AF-1EBA-471A-9F67-5433F9F7D7D1}" type="pres">
      <dgm:prSet presAssocID="{B88AAC6C-7DE8-44E4-BDC8-CDE2CF12FE2F}" presName="parentText" presStyleLbl="node1" presStyleIdx="1" presStyleCnt="4" custScaleY="83151">
        <dgm:presLayoutVars>
          <dgm:chMax val="0"/>
          <dgm:bulletEnabled val="1"/>
        </dgm:presLayoutVars>
      </dgm:prSet>
      <dgm:spPr/>
    </dgm:pt>
    <dgm:pt modelId="{B5DFA79D-C692-4B19-86FB-93F65EE56E43}" type="pres">
      <dgm:prSet presAssocID="{E597BC8E-09B8-468F-B297-E205829398D4}" presName="spacer" presStyleCnt="0"/>
      <dgm:spPr/>
    </dgm:pt>
    <dgm:pt modelId="{FA76C2AE-DCDE-47A8-86D8-BE7ED89D16E3}" type="pres">
      <dgm:prSet presAssocID="{D053F596-E673-4CB6-AD71-D766B99CAC9A}" presName="parentText" presStyleLbl="node1" presStyleIdx="2" presStyleCnt="4">
        <dgm:presLayoutVars>
          <dgm:chMax val="0"/>
          <dgm:bulletEnabled val="1"/>
        </dgm:presLayoutVars>
      </dgm:prSet>
      <dgm:spPr/>
    </dgm:pt>
    <dgm:pt modelId="{1210635A-3235-4D7C-AB6A-3FB14D26D12A}" type="pres">
      <dgm:prSet presAssocID="{5837BD4C-0498-46ED-B664-B6C5F5A4D5A3}" presName="spacer" presStyleCnt="0"/>
      <dgm:spPr/>
    </dgm:pt>
    <dgm:pt modelId="{F95401A4-C5F9-4CD0-95CE-44EB0125B6A9}" type="pres">
      <dgm:prSet presAssocID="{9F46726B-BD89-43D1-9B46-600DF43CBD7D}" presName="parentText" presStyleLbl="node1" presStyleIdx="3" presStyleCnt="4" custScaleY="77971">
        <dgm:presLayoutVars>
          <dgm:chMax val="0"/>
          <dgm:bulletEnabled val="1"/>
        </dgm:presLayoutVars>
      </dgm:prSet>
      <dgm:spPr/>
    </dgm:pt>
  </dgm:ptLst>
  <dgm:cxnLst>
    <dgm:cxn modelId="{3202CE09-DE2B-4106-8C01-5BD4099E9FA4}" type="presOf" srcId="{9F46726B-BD89-43D1-9B46-600DF43CBD7D}" destId="{F95401A4-C5F9-4CD0-95CE-44EB0125B6A9}" srcOrd="0" destOrd="0" presId="urn:microsoft.com/office/officeart/2005/8/layout/vList2"/>
    <dgm:cxn modelId="{25E76E17-816B-4A48-99CC-AB67C2B97E9C}" srcId="{7D946FA6-65F4-44FC-B424-E314C00A1AF5}" destId="{9F46726B-BD89-43D1-9B46-600DF43CBD7D}" srcOrd="3" destOrd="0" parTransId="{78754B44-85A4-4455-B7A2-F83E8D0C2604}" sibTransId="{5223309D-35FE-44D3-A01A-7440241F870B}"/>
    <dgm:cxn modelId="{7E37041F-EAD3-4E14-8DDB-C4F446DEAF6D}" srcId="{7D946FA6-65F4-44FC-B424-E314C00A1AF5}" destId="{B88AAC6C-7DE8-44E4-BDC8-CDE2CF12FE2F}" srcOrd="1" destOrd="0" parTransId="{6ED35AE0-A9C0-4F93-8A08-DF0A298486B5}" sibTransId="{E597BC8E-09B8-468F-B297-E205829398D4}"/>
    <dgm:cxn modelId="{63D7DD39-78DF-4A31-A256-67E486193B54}" srcId="{7D946FA6-65F4-44FC-B424-E314C00A1AF5}" destId="{D053F596-E673-4CB6-AD71-D766B99CAC9A}" srcOrd="2" destOrd="0" parTransId="{8640B7F3-622B-4B8A-8EB8-86A91376B8B0}" sibTransId="{5837BD4C-0498-46ED-B664-B6C5F5A4D5A3}"/>
    <dgm:cxn modelId="{B0DC6B56-CF83-4DC7-BF1A-ACB49ABDD28A}" type="presOf" srcId="{D053F596-E673-4CB6-AD71-D766B99CAC9A}" destId="{FA76C2AE-DCDE-47A8-86D8-BE7ED89D16E3}" srcOrd="0" destOrd="0" presId="urn:microsoft.com/office/officeart/2005/8/layout/vList2"/>
    <dgm:cxn modelId="{F60E8784-5CC4-4464-8039-338963673D8E}" type="presOf" srcId="{B88AAC6C-7DE8-44E4-BDC8-CDE2CF12FE2F}" destId="{290BC6AF-1EBA-471A-9F67-5433F9F7D7D1}" srcOrd="0" destOrd="0" presId="urn:microsoft.com/office/officeart/2005/8/layout/vList2"/>
    <dgm:cxn modelId="{4A7E858D-4AD1-4EB4-B67F-E21332C4D420}" type="presOf" srcId="{7D946FA6-65F4-44FC-B424-E314C00A1AF5}" destId="{94EE6796-8F17-46B5-A2D3-C7099285874E}" srcOrd="0" destOrd="0" presId="urn:microsoft.com/office/officeart/2005/8/layout/vList2"/>
    <dgm:cxn modelId="{D49842B3-A204-40C1-9BA8-2889C9BA8432}" type="presOf" srcId="{8437295C-2336-4759-B28F-6353C58C5950}" destId="{CF37661E-4837-4C6C-A11B-B67400DBA92C}" srcOrd="0" destOrd="0" presId="urn:microsoft.com/office/officeart/2005/8/layout/vList2"/>
    <dgm:cxn modelId="{61DD2CFB-E1E0-4082-A335-AD12EAB959CE}" srcId="{7D946FA6-65F4-44FC-B424-E314C00A1AF5}" destId="{8437295C-2336-4759-B28F-6353C58C5950}" srcOrd="0" destOrd="0" parTransId="{51F7FB6C-D1A0-4B09-97D8-2D2350261F60}" sibTransId="{7BEF4481-B221-4319-909A-62B617C3AAF3}"/>
    <dgm:cxn modelId="{6F768827-DE95-40C2-AAF8-79EA0519F5C2}" type="presParOf" srcId="{94EE6796-8F17-46B5-A2D3-C7099285874E}" destId="{CF37661E-4837-4C6C-A11B-B67400DBA92C}" srcOrd="0" destOrd="0" presId="urn:microsoft.com/office/officeart/2005/8/layout/vList2"/>
    <dgm:cxn modelId="{24F9DEA9-98E2-4737-A091-D07E2E602F2A}" type="presParOf" srcId="{94EE6796-8F17-46B5-A2D3-C7099285874E}" destId="{C9058984-53CE-4850-B876-09C1F64548AD}" srcOrd="1" destOrd="0" presId="urn:microsoft.com/office/officeart/2005/8/layout/vList2"/>
    <dgm:cxn modelId="{47EA4500-6EF1-4C07-9C2C-051AF59555D7}" type="presParOf" srcId="{94EE6796-8F17-46B5-A2D3-C7099285874E}" destId="{290BC6AF-1EBA-471A-9F67-5433F9F7D7D1}" srcOrd="2" destOrd="0" presId="urn:microsoft.com/office/officeart/2005/8/layout/vList2"/>
    <dgm:cxn modelId="{D6B74052-DE5F-444E-962B-776030BC9543}" type="presParOf" srcId="{94EE6796-8F17-46B5-A2D3-C7099285874E}" destId="{B5DFA79D-C692-4B19-86FB-93F65EE56E43}" srcOrd="3" destOrd="0" presId="urn:microsoft.com/office/officeart/2005/8/layout/vList2"/>
    <dgm:cxn modelId="{67E55FD2-B044-4BB6-AF6D-4BEBE1698E5E}" type="presParOf" srcId="{94EE6796-8F17-46B5-A2D3-C7099285874E}" destId="{FA76C2AE-DCDE-47A8-86D8-BE7ED89D16E3}" srcOrd="4" destOrd="0" presId="urn:microsoft.com/office/officeart/2005/8/layout/vList2"/>
    <dgm:cxn modelId="{D62926C0-9103-4F8F-8FBE-FAC31A987A63}" type="presParOf" srcId="{94EE6796-8F17-46B5-A2D3-C7099285874E}" destId="{1210635A-3235-4D7C-AB6A-3FB14D26D12A}" srcOrd="5" destOrd="0" presId="urn:microsoft.com/office/officeart/2005/8/layout/vList2"/>
    <dgm:cxn modelId="{C2BB458F-C973-46B6-B904-3023C1B16499}" type="presParOf" srcId="{94EE6796-8F17-46B5-A2D3-C7099285874E}" destId="{F95401A4-C5F9-4CD0-95CE-44EB0125B6A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CD0B19-D794-463C-A3EA-1C299FE94E42}"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fi-FI"/>
        </a:p>
      </dgm:t>
    </dgm:pt>
    <dgm:pt modelId="{5CF51309-0985-479D-858B-2D9C01659BE4}">
      <dgm:prSet/>
      <dgm:spPr/>
      <dgm:t>
        <a:bodyPr/>
        <a:lstStyle/>
        <a:p>
          <a:r>
            <a:rPr lang="fi-FI" dirty="0"/>
            <a:t>Laitospotilasstatus pois</a:t>
          </a:r>
        </a:p>
      </dgm:t>
    </dgm:pt>
    <dgm:pt modelId="{AF2E1E18-8842-4597-9D1A-FFC785520664}" type="parTrans" cxnId="{64B121BF-5D35-4CE7-910B-1FE910CEA7FA}">
      <dgm:prSet/>
      <dgm:spPr/>
      <dgm:t>
        <a:bodyPr/>
        <a:lstStyle/>
        <a:p>
          <a:endParaRPr lang="fi-FI"/>
        </a:p>
      </dgm:t>
    </dgm:pt>
    <dgm:pt modelId="{531642FD-3C41-43A0-B053-EE84EC5290D9}" type="sibTrans" cxnId="{64B121BF-5D35-4CE7-910B-1FE910CEA7FA}">
      <dgm:prSet/>
      <dgm:spPr/>
      <dgm:t>
        <a:bodyPr/>
        <a:lstStyle/>
        <a:p>
          <a:endParaRPr lang="fi-FI"/>
        </a:p>
      </dgm:t>
    </dgm:pt>
    <dgm:pt modelId="{0771A960-D127-4BD8-98D1-4ADCF57D2859}">
      <dgm:prSet/>
      <dgm:spPr/>
      <dgm:t>
        <a:bodyPr/>
        <a:lstStyle/>
        <a:p>
          <a:r>
            <a:rPr lang="fi-FI" dirty="0"/>
            <a:t>Työntekijärinki kotiin vammaispalvelulain nojalla</a:t>
          </a:r>
        </a:p>
      </dgm:t>
    </dgm:pt>
    <dgm:pt modelId="{CC6A6A93-A8FA-40D7-A47B-6C4E983ECEA4}" type="parTrans" cxnId="{CBD4C930-42AF-48D1-BF7C-8BEF00898868}">
      <dgm:prSet/>
      <dgm:spPr/>
      <dgm:t>
        <a:bodyPr/>
        <a:lstStyle/>
        <a:p>
          <a:endParaRPr lang="fi-FI"/>
        </a:p>
      </dgm:t>
    </dgm:pt>
    <dgm:pt modelId="{AEB540FA-5AEC-42FC-9529-E54186A9BA5D}" type="sibTrans" cxnId="{CBD4C930-42AF-48D1-BF7C-8BEF00898868}">
      <dgm:prSet/>
      <dgm:spPr/>
      <dgm:t>
        <a:bodyPr/>
        <a:lstStyle/>
        <a:p>
          <a:endParaRPr lang="fi-FI"/>
        </a:p>
      </dgm:t>
    </dgm:pt>
    <dgm:pt modelId="{7C68A77E-B759-460F-A19B-6AC35147B9DB}">
      <dgm:prSet/>
      <dgm:spPr/>
      <dgm:t>
        <a:bodyPr/>
        <a:lstStyle/>
        <a:p>
          <a:r>
            <a:rPr lang="fi-FI" dirty="0"/>
            <a:t>Hoito ja kuljetukset maksuttomat, lääkkeet reseptillä, lääkemaksukatto</a:t>
          </a:r>
        </a:p>
      </dgm:t>
    </dgm:pt>
    <dgm:pt modelId="{2FE4C0CB-6C1E-4F6D-8307-5548711096D7}" type="parTrans" cxnId="{C4F9E532-EA42-4637-B702-772AE7FE6A87}">
      <dgm:prSet/>
      <dgm:spPr/>
      <dgm:t>
        <a:bodyPr/>
        <a:lstStyle/>
        <a:p>
          <a:endParaRPr lang="fi-FI"/>
        </a:p>
      </dgm:t>
    </dgm:pt>
    <dgm:pt modelId="{55B34CDF-5335-40DF-8B04-C312400DB1A8}" type="sibTrans" cxnId="{C4F9E532-EA42-4637-B702-772AE7FE6A87}">
      <dgm:prSet/>
      <dgm:spPr/>
      <dgm:t>
        <a:bodyPr/>
        <a:lstStyle/>
        <a:p>
          <a:endParaRPr lang="fi-FI"/>
        </a:p>
      </dgm:t>
    </dgm:pt>
    <dgm:pt modelId="{57B9C698-CF82-4C65-92F2-F9D91E9125DB}">
      <dgm:prSet/>
      <dgm:spPr/>
      <dgm:t>
        <a:bodyPr/>
        <a:lstStyle/>
        <a:p>
          <a:r>
            <a:rPr lang="fi-FI"/>
            <a:t>Taloudellinen tuki </a:t>
          </a:r>
        </a:p>
      </dgm:t>
    </dgm:pt>
    <dgm:pt modelId="{7338CC88-7B2F-4E2E-9C8A-4B157486C1C1}" type="parTrans" cxnId="{ACAE54E9-2B32-4EFD-BA40-DB237373B347}">
      <dgm:prSet/>
      <dgm:spPr/>
      <dgm:t>
        <a:bodyPr/>
        <a:lstStyle/>
        <a:p>
          <a:endParaRPr lang="fi-FI"/>
        </a:p>
      </dgm:t>
    </dgm:pt>
    <dgm:pt modelId="{2BCE06F9-8943-4AE6-BCA8-EAAE8ACB7270}" type="sibTrans" cxnId="{ACAE54E9-2B32-4EFD-BA40-DB237373B347}">
      <dgm:prSet/>
      <dgm:spPr/>
      <dgm:t>
        <a:bodyPr/>
        <a:lstStyle/>
        <a:p>
          <a:endParaRPr lang="fi-FI"/>
        </a:p>
      </dgm:t>
    </dgm:pt>
    <dgm:pt modelId="{2D3008E2-0C1C-483F-85ED-058CE9381595}" type="pres">
      <dgm:prSet presAssocID="{4CCD0B19-D794-463C-A3EA-1C299FE94E42}" presName="linear" presStyleCnt="0">
        <dgm:presLayoutVars>
          <dgm:animLvl val="lvl"/>
          <dgm:resizeHandles val="exact"/>
        </dgm:presLayoutVars>
      </dgm:prSet>
      <dgm:spPr/>
    </dgm:pt>
    <dgm:pt modelId="{42C3A014-5145-4649-999C-4F9FDB4BE47A}" type="pres">
      <dgm:prSet presAssocID="{5CF51309-0985-479D-858B-2D9C01659BE4}" presName="parentText" presStyleLbl="node1" presStyleIdx="0" presStyleCnt="4" custScaleY="99665">
        <dgm:presLayoutVars>
          <dgm:chMax val="0"/>
          <dgm:bulletEnabled val="1"/>
        </dgm:presLayoutVars>
      </dgm:prSet>
      <dgm:spPr/>
    </dgm:pt>
    <dgm:pt modelId="{7A09B2A8-BCA7-40EC-BE34-66BE7F02EBA1}" type="pres">
      <dgm:prSet presAssocID="{531642FD-3C41-43A0-B053-EE84EC5290D9}" presName="spacer" presStyleCnt="0"/>
      <dgm:spPr/>
    </dgm:pt>
    <dgm:pt modelId="{33DAD7ED-EE16-4AFA-A027-3ADD5418B3B1}" type="pres">
      <dgm:prSet presAssocID="{0771A960-D127-4BD8-98D1-4ADCF57D2859}" presName="parentText" presStyleLbl="node1" presStyleIdx="1" presStyleCnt="4">
        <dgm:presLayoutVars>
          <dgm:chMax val="0"/>
          <dgm:bulletEnabled val="1"/>
        </dgm:presLayoutVars>
      </dgm:prSet>
      <dgm:spPr/>
    </dgm:pt>
    <dgm:pt modelId="{F8581A85-E3D0-47FF-8016-6FDACA4C9801}" type="pres">
      <dgm:prSet presAssocID="{AEB540FA-5AEC-42FC-9529-E54186A9BA5D}" presName="spacer" presStyleCnt="0"/>
      <dgm:spPr/>
    </dgm:pt>
    <dgm:pt modelId="{8B9EA999-0C5D-48BB-9D36-AA335B8D9CAA}" type="pres">
      <dgm:prSet presAssocID="{7C68A77E-B759-460F-A19B-6AC35147B9DB}" presName="parentText" presStyleLbl="node1" presStyleIdx="2" presStyleCnt="4">
        <dgm:presLayoutVars>
          <dgm:chMax val="0"/>
          <dgm:bulletEnabled val="1"/>
        </dgm:presLayoutVars>
      </dgm:prSet>
      <dgm:spPr/>
    </dgm:pt>
    <dgm:pt modelId="{11B27E37-951F-4FA4-8ACB-45F27406FAD7}" type="pres">
      <dgm:prSet presAssocID="{55B34CDF-5335-40DF-8B04-C312400DB1A8}" presName="spacer" presStyleCnt="0"/>
      <dgm:spPr/>
    </dgm:pt>
    <dgm:pt modelId="{E24284E9-5B42-48AE-BCB8-276CF7391C09}" type="pres">
      <dgm:prSet presAssocID="{57B9C698-CF82-4C65-92F2-F9D91E9125DB}" presName="parentText" presStyleLbl="node1" presStyleIdx="3" presStyleCnt="4" custScaleY="71443">
        <dgm:presLayoutVars>
          <dgm:chMax val="0"/>
          <dgm:bulletEnabled val="1"/>
        </dgm:presLayoutVars>
      </dgm:prSet>
      <dgm:spPr/>
    </dgm:pt>
  </dgm:ptLst>
  <dgm:cxnLst>
    <dgm:cxn modelId="{CBD4C930-42AF-48D1-BF7C-8BEF00898868}" srcId="{4CCD0B19-D794-463C-A3EA-1C299FE94E42}" destId="{0771A960-D127-4BD8-98D1-4ADCF57D2859}" srcOrd="1" destOrd="0" parTransId="{CC6A6A93-A8FA-40D7-A47B-6C4E983ECEA4}" sibTransId="{AEB540FA-5AEC-42FC-9529-E54186A9BA5D}"/>
    <dgm:cxn modelId="{C4F9E532-EA42-4637-B702-772AE7FE6A87}" srcId="{4CCD0B19-D794-463C-A3EA-1C299FE94E42}" destId="{7C68A77E-B759-460F-A19B-6AC35147B9DB}" srcOrd="2" destOrd="0" parTransId="{2FE4C0CB-6C1E-4F6D-8307-5548711096D7}" sibTransId="{55B34CDF-5335-40DF-8B04-C312400DB1A8}"/>
    <dgm:cxn modelId="{8544F532-0BC8-46AD-9565-76CBD77A658D}" type="presOf" srcId="{4CCD0B19-D794-463C-A3EA-1C299FE94E42}" destId="{2D3008E2-0C1C-483F-85ED-058CE9381595}" srcOrd="0" destOrd="0" presId="urn:microsoft.com/office/officeart/2005/8/layout/vList2"/>
    <dgm:cxn modelId="{CFED603E-15B2-4DEF-A366-192AC403DF02}" type="presOf" srcId="{5CF51309-0985-479D-858B-2D9C01659BE4}" destId="{42C3A014-5145-4649-999C-4F9FDB4BE47A}" srcOrd="0" destOrd="0" presId="urn:microsoft.com/office/officeart/2005/8/layout/vList2"/>
    <dgm:cxn modelId="{16FCBA49-7494-4E9D-B2A9-5F4482ADEF38}" type="presOf" srcId="{0771A960-D127-4BD8-98D1-4ADCF57D2859}" destId="{33DAD7ED-EE16-4AFA-A027-3ADD5418B3B1}" srcOrd="0" destOrd="0" presId="urn:microsoft.com/office/officeart/2005/8/layout/vList2"/>
    <dgm:cxn modelId="{19218EBE-E0EB-41A3-9E04-F5121753B8D4}" type="presOf" srcId="{57B9C698-CF82-4C65-92F2-F9D91E9125DB}" destId="{E24284E9-5B42-48AE-BCB8-276CF7391C09}" srcOrd="0" destOrd="0" presId="urn:microsoft.com/office/officeart/2005/8/layout/vList2"/>
    <dgm:cxn modelId="{64B121BF-5D35-4CE7-910B-1FE910CEA7FA}" srcId="{4CCD0B19-D794-463C-A3EA-1C299FE94E42}" destId="{5CF51309-0985-479D-858B-2D9C01659BE4}" srcOrd="0" destOrd="0" parTransId="{AF2E1E18-8842-4597-9D1A-FFC785520664}" sibTransId="{531642FD-3C41-43A0-B053-EE84EC5290D9}"/>
    <dgm:cxn modelId="{ACAE54E9-2B32-4EFD-BA40-DB237373B347}" srcId="{4CCD0B19-D794-463C-A3EA-1C299FE94E42}" destId="{57B9C698-CF82-4C65-92F2-F9D91E9125DB}" srcOrd="3" destOrd="0" parTransId="{7338CC88-7B2F-4E2E-9C8A-4B157486C1C1}" sibTransId="{2BCE06F9-8943-4AE6-BCA8-EAAE8ACB7270}"/>
    <dgm:cxn modelId="{397E88F1-12D4-4BA0-BD80-DD277BCF5691}" type="presOf" srcId="{7C68A77E-B759-460F-A19B-6AC35147B9DB}" destId="{8B9EA999-0C5D-48BB-9D36-AA335B8D9CAA}" srcOrd="0" destOrd="0" presId="urn:microsoft.com/office/officeart/2005/8/layout/vList2"/>
    <dgm:cxn modelId="{283F6038-A9F5-451D-9833-4CF115120533}" type="presParOf" srcId="{2D3008E2-0C1C-483F-85ED-058CE9381595}" destId="{42C3A014-5145-4649-999C-4F9FDB4BE47A}" srcOrd="0" destOrd="0" presId="urn:microsoft.com/office/officeart/2005/8/layout/vList2"/>
    <dgm:cxn modelId="{1B95026B-FF14-4272-B165-11DE2B1AE3C7}" type="presParOf" srcId="{2D3008E2-0C1C-483F-85ED-058CE9381595}" destId="{7A09B2A8-BCA7-40EC-BE34-66BE7F02EBA1}" srcOrd="1" destOrd="0" presId="urn:microsoft.com/office/officeart/2005/8/layout/vList2"/>
    <dgm:cxn modelId="{73B6C25A-6769-4098-A239-5B706D4DBF94}" type="presParOf" srcId="{2D3008E2-0C1C-483F-85ED-058CE9381595}" destId="{33DAD7ED-EE16-4AFA-A027-3ADD5418B3B1}" srcOrd="2" destOrd="0" presId="urn:microsoft.com/office/officeart/2005/8/layout/vList2"/>
    <dgm:cxn modelId="{23D8F114-57C7-4229-B675-9A253BB50C69}" type="presParOf" srcId="{2D3008E2-0C1C-483F-85ED-058CE9381595}" destId="{F8581A85-E3D0-47FF-8016-6FDACA4C9801}" srcOrd="3" destOrd="0" presId="urn:microsoft.com/office/officeart/2005/8/layout/vList2"/>
    <dgm:cxn modelId="{FB17710D-8082-42F0-BE0D-4C5FED96379E}" type="presParOf" srcId="{2D3008E2-0C1C-483F-85ED-058CE9381595}" destId="{8B9EA999-0C5D-48BB-9D36-AA335B8D9CAA}" srcOrd="4" destOrd="0" presId="urn:microsoft.com/office/officeart/2005/8/layout/vList2"/>
    <dgm:cxn modelId="{8DB1285D-3269-450F-A693-D958B5354D54}" type="presParOf" srcId="{2D3008E2-0C1C-483F-85ED-058CE9381595}" destId="{11B27E37-951F-4FA4-8ACB-45F27406FAD7}" srcOrd="5" destOrd="0" presId="urn:microsoft.com/office/officeart/2005/8/layout/vList2"/>
    <dgm:cxn modelId="{CE8448FE-8741-4DBF-A93B-6C5BA9E85A41}" type="presParOf" srcId="{2D3008E2-0C1C-483F-85ED-058CE9381595}" destId="{E24284E9-5B42-48AE-BCB8-276CF7391C09}"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42A9476-C73C-4E5B-96C8-C6423DC94B82}" type="doc">
      <dgm:prSet loTypeId="urn:microsoft.com/office/officeart/2005/8/layout/lProcess3" loCatId="process" qsTypeId="urn:microsoft.com/office/officeart/2005/8/quickstyle/simple3" qsCatId="simple" csTypeId="urn:microsoft.com/office/officeart/2005/8/colors/colorful5" csCatId="colorful" phldr="1"/>
      <dgm:spPr/>
      <dgm:t>
        <a:bodyPr/>
        <a:lstStyle/>
        <a:p>
          <a:endParaRPr lang="fi-FI"/>
        </a:p>
      </dgm:t>
    </dgm:pt>
    <dgm:pt modelId="{4FFF3A4E-BBF6-4625-8B3F-A1D145CD782E}">
      <dgm:prSet/>
      <dgm:spPr/>
      <dgm:t>
        <a:bodyPr/>
        <a:lstStyle/>
        <a:p>
          <a:r>
            <a:rPr lang="fi-FI" dirty="0"/>
            <a:t>9 § Hyvinvointialueella velvollisuus perehdyttää henkilökohtaisia avustajia hengityslaitteeseen liittyviin toimenpiteisiin</a:t>
          </a:r>
        </a:p>
      </dgm:t>
    </dgm:pt>
    <dgm:pt modelId="{C7027B3D-3761-4AAA-9B30-A256B761695B}" type="parTrans" cxnId="{C713C147-F930-40DC-8181-6D6F7278BFC9}">
      <dgm:prSet/>
      <dgm:spPr/>
      <dgm:t>
        <a:bodyPr/>
        <a:lstStyle/>
        <a:p>
          <a:endParaRPr lang="fi-FI"/>
        </a:p>
      </dgm:t>
    </dgm:pt>
    <dgm:pt modelId="{1D849549-E1F9-4189-99BD-8447663111D2}" type="sibTrans" cxnId="{C713C147-F930-40DC-8181-6D6F7278BFC9}">
      <dgm:prSet/>
      <dgm:spPr/>
      <dgm:t>
        <a:bodyPr/>
        <a:lstStyle/>
        <a:p>
          <a:endParaRPr lang="fi-FI"/>
        </a:p>
      </dgm:t>
    </dgm:pt>
    <dgm:pt modelId="{7DCFF57C-0933-4A87-B2C4-03BBFBC616BA}">
      <dgm:prSet/>
      <dgm:spPr/>
      <dgm:t>
        <a:bodyPr/>
        <a:lstStyle/>
        <a:p>
          <a:r>
            <a:rPr lang="fi-FI" dirty="0"/>
            <a:t>10 § Perheenjäsen voi erityisestä syystä toimia henkilökohtaisena avustajana (esim. sijaisongelmat)</a:t>
          </a:r>
        </a:p>
      </dgm:t>
    </dgm:pt>
    <dgm:pt modelId="{9C4F9626-B9B0-4D89-B01F-F12DAB21A933}" type="parTrans" cxnId="{A40B2C9A-884E-42AF-9100-2AF4B1E94006}">
      <dgm:prSet/>
      <dgm:spPr/>
      <dgm:t>
        <a:bodyPr/>
        <a:lstStyle/>
        <a:p>
          <a:endParaRPr lang="fi-FI"/>
        </a:p>
      </dgm:t>
    </dgm:pt>
    <dgm:pt modelId="{D14F89E0-6472-44D5-AF42-0EB61B534680}" type="sibTrans" cxnId="{A40B2C9A-884E-42AF-9100-2AF4B1E94006}">
      <dgm:prSet/>
      <dgm:spPr/>
      <dgm:t>
        <a:bodyPr/>
        <a:lstStyle/>
        <a:p>
          <a:endParaRPr lang="fi-FI"/>
        </a:p>
      </dgm:t>
    </dgm:pt>
    <dgm:pt modelId="{FE09F5F9-0DDF-44FA-85D0-759D53B5E69B}">
      <dgm:prSet/>
      <dgm:spPr/>
      <dgm:t>
        <a:bodyPr/>
        <a:lstStyle/>
        <a:p>
          <a:r>
            <a:rPr lang="fi-FI" dirty="0"/>
            <a:t>10 § Sijaisjärjestelyistä tehtävä suunnitelma</a:t>
          </a:r>
        </a:p>
      </dgm:t>
    </dgm:pt>
    <dgm:pt modelId="{2B3AB875-6B09-480D-80AD-4979AA9CCB43}" type="parTrans" cxnId="{B324D52B-CB76-4B33-A294-F1EDCD857FB4}">
      <dgm:prSet/>
      <dgm:spPr/>
      <dgm:t>
        <a:bodyPr/>
        <a:lstStyle/>
        <a:p>
          <a:endParaRPr lang="fi-FI"/>
        </a:p>
      </dgm:t>
    </dgm:pt>
    <dgm:pt modelId="{1C7F5598-1A78-4F4E-85C4-406967CED458}" type="sibTrans" cxnId="{B324D52B-CB76-4B33-A294-F1EDCD857FB4}">
      <dgm:prSet/>
      <dgm:spPr/>
      <dgm:t>
        <a:bodyPr/>
        <a:lstStyle/>
        <a:p>
          <a:endParaRPr lang="fi-FI"/>
        </a:p>
      </dgm:t>
    </dgm:pt>
    <dgm:pt modelId="{B30F03CC-2CD6-436F-B5EF-6F621041FD39}" type="pres">
      <dgm:prSet presAssocID="{C42A9476-C73C-4E5B-96C8-C6423DC94B82}" presName="Name0" presStyleCnt="0">
        <dgm:presLayoutVars>
          <dgm:chPref val="3"/>
          <dgm:dir/>
          <dgm:animLvl val="lvl"/>
          <dgm:resizeHandles/>
        </dgm:presLayoutVars>
      </dgm:prSet>
      <dgm:spPr/>
    </dgm:pt>
    <dgm:pt modelId="{1F6CD51E-E158-46B3-BB80-314B79585FAF}" type="pres">
      <dgm:prSet presAssocID="{4FFF3A4E-BBF6-4625-8B3F-A1D145CD782E}" presName="horFlow" presStyleCnt="0"/>
      <dgm:spPr/>
    </dgm:pt>
    <dgm:pt modelId="{D52CA169-EBA0-4826-926B-F1F0D1615013}" type="pres">
      <dgm:prSet presAssocID="{4FFF3A4E-BBF6-4625-8B3F-A1D145CD782E}" presName="bigChev" presStyleLbl="node1" presStyleIdx="0" presStyleCnt="3" custScaleY="98518" custLinFactY="17469" custLinFactNeighborX="74" custLinFactNeighborY="100000"/>
      <dgm:spPr/>
    </dgm:pt>
    <dgm:pt modelId="{AFF68EB0-0063-4167-AFC0-168AAB6982E0}" type="pres">
      <dgm:prSet presAssocID="{4FFF3A4E-BBF6-4625-8B3F-A1D145CD782E}" presName="vSp" presStyleCnt="0"/>
      <dgm:spPr/>
    </dgm:pt>
    <dgm:pt modelId="{551088C1-FC80-4E07-A9B3-2226A10FCB2F}" type="pres">
      <dgm:prSet presAssocID="{7DCFF57C-0933-4A87-B2C4-03BBFBC616BA}" presName="horFlow" presStyleCnt="0"/>
      <dgm:spPr/>
    </dgm:pt>
    <dgm:pt modelId="{06484F5A-3632-483F-9AB9-A4B60BAB4E8F}" type="pres">
      <dgm:prSet presAssocID="{7DCFF57C-0933-4A87-B2C4-03BBFBC616BA}" presName="bigChev" presStyleLbl="node1" presStyleIdx="1" presStyleCnt="3" custLinFactY="-4969" custLinFactNeighborX="594" custLinFactNeighborY="-100000"/>
      <dgm:spPr/>
    </dgm:pt>
    <dgm:pt modelId="{29853B35-1C26-4E3A-B345-141AEE7A79A7}" type="pres">
      <dgm:prSet presAssocID="{7DCFF57C-0933-4A87-B2C4-03BBFBC616BA}" presName="vSp" presStyleCnt="0"/>
      <dgm:spPr/>
    </dgm:pt>
    <dgm:pt modelId="{87D63BE9-86B7-4B12-8CD3-41AC08373E72}" type="pres">
      <dgm:prSet presAssocID="{FE09F5F9-0DDF-44FA-85D0-759D53B5E69B}" presName="horFlow" presStyleCnt="0"/>
      <dgm:spPr/>
    </dgm:pt>
    <dgm:pt modelId="{3EF8F63A-8C62-4372-8FB1-D17D34D5EC89}" type="pres">
      <dgm:prSet presAssocID="{FE09F5F9-0DDF-44FA-85D0-759D53B5E69B}" presName="bigChev" presStyleLbl="node1" presStyleIdx="2" presStyleCnt="3"/>
      <dgm:spPr/>
    </dgm:pt>
  </dgm:ptLst>
  <dgm:cxnLst>
    <dgm:cxn modelId="{8DA77B06-F77C-4AFC-8E95-3B9588F6D21B}" type="presOf" srcId="{7DCFF57C-0933-4A87-B2C4-03BBFBC616BA}" destId="{06484F5A-3632-483F-9AB9-A4B60BAB4E8F}" srcOrd="0" destOrd="0" presId="urn:microsoft.com/office/officeart/2005/8/layout/lProcess3"/>
    <dgm:cxn modelId="{CBA87B11-963F-47D4-8B09-BAF7D19A119F}" type="presOf" srcId="{C42A9476-C73C-4E5B-96C8-C6423DC94B82}" destId="{B30F03CC-2CD6-436F-B5EF-6F621041FD39}" srcOrd="0" destOrd="0" presId="urn:microsoft.com/office/officeart/2005/8/layout/lProcess3"/>
    <dgm:cxn modelId="{A10E4A20-9112-4C4A-95A0-00E003BBA7B7}" type="presOf" srcId="{4FFF3A4E-BBF6-4625-8B3F-A1D145CD782E}" destId="{D52CA169-EBA0-4826-926B-F1F0D1615013}" srcOrd="0" destOrd="0" presId="urn:microsoft.com/office/officeart/2005/8/layout/lProcess3"/>
    <dgm:cxn modelId="{4CA53724-48D8-4460-9045-B794AC08F216}" type="presOf" srcId="{FE09F5F9-0DDF-44FA-85D0-759D53B5E69B}" destId="{3EF8F63A-8C62-4372-8FB1-D17D34D5EC89}" srcOrd="0" destOrd="0" presId="urn:microsoft.com/office/officeart/2005/8/layout/lProcess3"/>
    <dgm:cxn modelId="{B324D52B-CB76-4B33-A294-F1EDCD857FB4}" srcId="{C42A9476-C73C-4E5B-96C8-C6423DC94B82}" destId="{FE09F5F9-0DDF-44FA-85D0-759D53B5E69B}" srcOrd="2" destOrd="0" parTransId="{2B3AB875-6B09-480D-80AD-4979AA9CCB43}" sibTransId="{1C7F5598-1A78-4F4E-85C4-406967CED458}"/>
    <dgm:cxn modelId="{C713C147-F930-40DC-8181-6D6F7278BFC9}" srcId="{C42A9476-C73C-4E5B-96C8-C6423DC94B82}" destId="{4FFF3A4E-BBF6-4625-8B3F-A1D145CD782E}" srcOrd="0" destOrd="0" parTransId="{C7027B3D-3761-4AAA-9B30-A256B761695B}" sibTransId="{1D849549-E1F9-4189-99BD-8447663111D2}"/>
    <dgm:cxn modelId="{A40B2C9A-884E-42AF-9100-2AF4B1E94006}" srcId="{C42A9476-C73C-4E5B-96C8-C6423DC94B82}" destId="{7DCFF57C-0933-4A87-B2C4-03BBFBC616BA}" srcOrd="1" destOrd="0" parTransId="{9C4F9626-B9B0-4D89-B01F-F12DAB21A933}" sibTransId="{D14F89E0-6472-44D5-AF42-0EB61B534680}"/>
    <dgm:cxn modelId="{EC82041A-DC84-4B58-9FF8-D88349B88F84}" type="presParOf" srcId="{B30F03CC-2CD6-436F-B5EF-6F621041FD39}" destId="{1F6CD51E-E158-46B3-BB80-314B79585FAF}" srcOrd="0" destOrd="0" presId="urn:microsoft.com/office/officeart/2005/8/layout/lProcess3"/>
    <dgm:cxn modelId="{21E2091E-7BC6-406B-A835-01121D813D63}" type="presParOf" srcId="{1F6CD51E-E158-46B3-BB80-314B79585FAF}" destId="{D52CA169-EBA0-4826-926B-F1F0D1615013}" srcOrd="0" destOrd="0" presId="urn:microsoft.com/office/officeart/2005/8/layout/lProcess3"/>
    <dgm:cxn modelId="{C8728E2F-D101-410F-AE44-EF697B94E321}" type="presParOf" srcId="{B30F03CC-2CD6-436F-B5EF-6F621041FD39}" destId="{AFF68EB0-0063-4167-AFC0-168AAB6982E0}" srcOrd="1" destOrd="0" presId="urn:microsoft.com/office/officeart/2005/8/layout/lProcess3"/>
    <dgm:cxn modelId="{5A803623-70F9-4EB8-A8DA-51D1460EDA64}" type="presParOf" srcId="{B30F03CC-2CD6-436F-B5EF-6F621041FD39}" destId="{551088C1-FC80-4E07-A9B3-2226A10FCB2F}" srcOrd="2" destOrd="0" presId="urn:microsoft.com/office/officeart/2005/8/layout/lProcess3"/>
    <dgm:cxn modelId="{F94A4EDE-5A7B-4D39-896F-E277DADA6F52}" type="presParOf" srcId="{551088C1-FC80-4E07-A9B3-2226A10FCB2F}" destId="{06484F5A-3632-483F-9AB9-A4B60BAB4E8F}" srcOrd="0" destOrd="0" presId="urn:microsoft.com/office/officeart/2005/8/layout/lProcess3"/>
    <dgm:cxn modelId="{BCDAD376-17AE-400B-AF1A-1C8FEDB0B745}" type="presParOf" srcId="{B30F03CC-2CD6-436F-B5EF-6F621041FD39}" destId="{29853B35-1C26-4E3A-B345-141AEE7A79A7}" srcOrd="3" destOrd="0" presId="urn:microsoft.com/office/officeart/2005/8/layout/lProcess3"/>
    <dgm:cxn modelId="{8731FD63-28DB-49F5-A738-DC6CF4CFCB80}" type="presParOf" srcId="{B30F03CC-2CD6-436F-B5EF-6F621041FD39}" destId="{87D63BE9-86B7-4B12-8CD3-41AC08373E72}" srcOrd="4" destOrd="0" presId="urn:microsoft.com/office/officeart/2005/8/layout/lProcess3"/>
    <dgm:cxn modelId="{89C816C9-5B07-4D68-BF93-F527ADA9E2D3}" type="presParOf" srcId="{87D63BE9-86B7-4B12-8CD3-41AC08373E72}" destId="{3EF8F63A-8C62-4372-8FB1-D17D34D5EC89}"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50FFF8-145E-4AE6-8F6C-5B1F3E56BFB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fi-FI"/>
        </a:p>
      </dgm:t>
    </dgm:pt>
    <dgm:pt modelId="{745C7E11-EFE4-4693-9DA7-19A7DD4D7AE0}">
      <dgm:prSet custT="1"/>
      <dgm:spPr/>
      <dgm:t>
        <a:bodyPr/>
        <a:lstStyle/>
        <a:p>
          <a:r>
            <a:rPr lang="fi-FI" sz="1200"/>
            <a:t>Hengityshalvauspäätös tai lausunto hengityslaitteen varassa elävän henkilön määritelmän täyttämisestä</a:t>
          </a:r>
        </a:p>
      </dgm:t>
    </dgm:pt>
    <dgm:pt modelId="{7C277A9A-3479-45DF-A66A-1A1FCB4C522D}" type="parTrans" cxnId="{8D1B24C8-06F5-4F3D-A974-C90FEDF67F26}">
      <dgm:prSet/>
      <dgm:spPr/>
      <dgm:t>
        <a:bodyPr/>
        <a:lstStyle/>
        <a:p>
          <a:endParaRPr lang="fi-FI"/>
        </a:p>
      </dgm:t>
    </dgm:pt>
    <dgm:pt modelId="{3FE93A8F-F5D6-4716-9254-31B294D667D7}" type="sibTrans" cxnId="{8D1B24C8-06F5-4F3D-A974-C90FEDF67F26}">
      <dgm:prSet/>
      <dgm:spPr/>
      <dgm:t>
        <a:bodyPr/>
        <a:lstStyle/>
        <a:p>
          <a:endParaRPr lang="fi-FI"/>
        </a:p>
      </dgm:t>
    </dgm:pt>
    <dgm:pt modelId="{4913A58F-748D-4355-A209-3C981FD891FA}">
      <dgm:prSet custT="1"/>
      <dgm:spPr>
        <a:solidFill>
          <a:schemeClr val="accent5">
            <a:lumMod val="75000"/>
            <a:alpha val="90000"/>
          </a:schemeClr>
        </a:solidFill>
      </dgm:spPr>
      <dgm:t>
        <a:bodyPr/>
        <a:lstStyle/>
        <a:p>
          <a:r>
            <a:rPr lang="fi-FI" sz="1400">
              <a:solidFill>
                <a:schemeClr val="bg1"/>
              </a:solidFill>
            </a:rPr>
            <a:t>Palvelutarpeen arviointi yhdessä asiakkaan kanssa kotona</a:t>
          </a:r>
        </a:p>
      </dgm:t>
    </dgm:pt>
    <dgm:pt modelId="{60AE889D-3495-4B00-B624-7E4722BC02A5}" type="parTrans" cxnId="{DC60B954-F9F6-4491-901E-EA5A76B1930E}">
      <dgm:prSet/>
      <dgm:spPr/>
      <dgm:t>
        <a:bodyPr/>
        <a:lstStyle/>
        <a:p>
          <a:endParaRPr lang="fi-FI"/>
        </a:p>
      </dgm:t>
    </dgm:pt>
    <dgm:pt modelId="{6DC1D28E-07A9-4CDE-8684-7E4E147C82E4}" type="sibTrans" cxnId="{DC60B954-F9F6-4491-901E-EA5A76B1930E}">
      <dgm:prSet/>
      <dgm:spPr/>
      <dgm:t>
        <a:bodyPr/>
        <a:lstStyle/>
        <a:p>
          <a:endParaRPr lang="fi-FI"/>
        </a:p>
      </dgm:t>
    </dgm:pt>
    <dgm:pt modelId="{F28E316D-CCF6-4BCC-99D0-C0846797A46A}">
      <dgm:prSet custT="1"/>
      <dgm:spPr>
        <a:solidFill>
          <a:schemeClr val="accent5">
            <a:lumMod val="60000"/>
            <a:lumOff val="40000"/>
            <a:alpha val="90000"/>
          </a:schemeClr>
        </a:solidFill>
      </dgm:spPr>
      <dgm:t>
        <a:bodyPr/>
        <a:lstStyle/>
        <a:p>
          <a:r>
            <a:rPr lang="fi-FI" sz="1100"/>
            <a:t>Asiakassuunnitelma, jossa oma näkemys palvelujen / työntekijäringin toteuttamistavasta ja -paikasta</a:t>
          </a:r>
        </a:p>
      </dgm:t>
    </dgm:pt>
    <dgm:pt modelId="{ABCD616A-CA36-4D3D-B763-5CEE8C3DACD2}" type="parTrans" cxnId="{9168EE3F-3B7D-492F-BD5F-EA544E9D7A2D}">
      <dgm:prSet/>
      <dgm:spPr/>
      <dgm:t>
        <a:bodyPr/>
        <a:lstStyle/>
        <a:p>
          <a:endParaRPr lang="fi-FI"/>
        </a:p>
      </dgm:t>
    </dgm:pt>
    <dgm:pt modelId="{A7659B9F-7FA4-4B47-9EBA-FC9C5E7811AD}" type="sibTrans" cxnId="{9168EE3F-3B7D-492F-BD5F-EA544E9D7A2D}">
      <dgm:prSet/>
      <dgm:spPr/>
      <dgm:t>
        <a:bodyPr/>
        <a:lstStyle/>
        <a:p>
          <a:endParaRPr lang="fi-FI"/>
        </a:p>
      </dgm:t>
    </dgm:pt>
    <dgm:pt modelId="{DAB70EE1-41E4-4A77-A50F-45B22FCF087C}">
      <dgm:prSet custT="1"/>
      <dgm:spPr>
        <a:solidFill>
          <a:schemeClr val="accent1">
            <a:lumMod val="40000"/>
            <a:lumOff val="60000"/>
            <a:alpha val="90000"/>
          </a:schemeClr>
        </a:solidFill>
      </dgm:spPr>
      <dgm:t>
        <a:bodyPr/>
        <a:lstStyle/>
        <a:p>
          <a:r>
            <a:rPr lang="fi-FI" sz="1400" dirty="0"/>
            <a:t>Palvelupäätös, jossa sijais-suunnitelma (10 §)</a:t>
          </a:r>
        </a:p>
      </dgm:t>
    </dgm:pt>
    <dgm:pt modelId="{5A92AF65-0CF9-43D1-A87F-CA2016B7A68D}" type="parTrans" cxnId="{B2FA504A-B6FC-4015-9020-31960FC61527}">
      <dgm:prSet/>
      <dgm:spPr/>
      <dgm:t>
        <a:bodyPr/>
        <a:lstStyle/>
        <a:p>
          <a:endParaRPr lang="fi-FI"/>
        </a:p>
      </dgm:t>
    </dgm:pt>
    <dgm:pt modelId="{6DE0437B-895B-4A94-BF2D-7E8E6EB8A060}" type="sibTrans" cxnId="{B2FA504A-B6FC-4015-9020-31960FC61527}">
      <dgm:prSet/>
      <dgm:spPr/>
      <dgm:t>
        <a:bodyPr/>
        <a:lstStyle/>
        <a:p>
          <a:endParaRPr lang="fi-FI"/>
        </a:p>
      </dgm:t>
    </dgm:pt>
    <dgm:pt modelId="{1C731CB8-ABD7-41A1-B8E0-CFE9336876D8}">
      <dgm:prSet custT="1"/>
      <dgm:spPr>
        <a:solidFill>
          <a:schemeClr val="accent5">
            <a:lumMod val="40000"/>
            <a:lumOff val="60000"/>
            <a:alpha val="90000"/>
          </a:schemeClr>
        </a:solidFill>
      </dgm:spPr>
      <dgm:t>
        <a:bodyPr/>
        <a:lstStyle/>
        <a:p>
          <a:r>
            <a:rPr lang="fi-FI" sz="1600"/>
            <a:t>Toteutus</a:t>
          </a:r>
        </a:p>
      </dgm:t>
    </dgm:pt>
    <dgm:pt modelId="{9B5A526E-61C6-4B8D-B551-297CB25FCE31}" type="parTrans" cxnId="{372A4842-E4AD-4666-9C73-BA13AA9B6F83}">
      <dgm:prSet/>
      <dgm:spPr/>
      <dgm:t>
        <a:bodyPr/>
        <a:lstStyle/>
        <a:p>
          <a:endParaRPr lang="fi-FI"/>
        </a:p>
      </dgm:t>
    </dgm:pt>
    <dgm:pt modelId="{43852786-6FB7-45FB-A7B5-F18CB977C341}" type="sibTrans" cxnId="{372A4842-E4AD-4666-9C73-BA13AA9B6F83}">
      <dgm:prSet/>
      <dgm:spPr/>
      <dgm:t>
        <a:bodyPr/>
        <a:lstStyle/>
        <a:p>
          <a:endParaRPr lang="fi-FI"/>
        </a:p>
      </dgm:t>
    </dgm:pt>
    <dgm:pt modelId="{12AF803A-7586-4642-9F1A-B9BFAE5782C9}">
      <dgm:prSet custT="1"/>
      <dgm:spPr>
        <a:solidFill>
          <a:srgbClr val="CCECFF">
            <a:alpha val="90000"/>
          </a:srgbClr>
        </a:solidFill>
      </dgm:spPr>
      <dgm:t>
        <a:bodyPr/>
        <a:lstStyle/>
        <a:p>
          <a:r>
            <a:rPr lang="fi-FI" sz="1600"/>
            <a:t>Seuranta ja tarvittavat muutokset</a:t>
          </a:r>
        </a:p>
      </dgm:t>
    </dgm:pt>
    <dgm:pt modelId="{DE62C5CF-D26C-4CE3-B003-8EF00A7790E1}" type="parTrans" cxnId="{ABBA553E-5636-4F9D-99E0-3B9928DF11B2}">
      <dgm:prSet/>
      <dgm:spPr/>
      <dgm:t>
        <a:bodyPr/>
        <a:lstStyle/>
        <a:p>
          <a:endParaRPr lang="fi-FI"/>
        </a:p>
      </dgm:t>
    </dgm:pt>
    <dgm:pt modelId="{8A99EC8E-E3F9-436E-A301-D74EE4217066}" type="sibTrans" cxnId="{ABBA553E-5636-4F9D-99E0-3B9928DF11B2}">
      <dgm:prSet/>
      <dgm:spPr/>
      <dgm:t>
        <a:bodyPr/>
        <a:lstStyle/>
        <a:p>
          <a:endParaRPr lang="fi-FI"/>
        </a:p>
      </dgm:t>
    </dgm:pt>
    <dgm:pt modelId="{3AD5FB3E-3781-452E-9C57-039AA3908E23}" type="pres">
      <dgm:prSet presAssocID="{4850FFF8-145E-4AE6-8F6C-5B1F3E56BFBF}" presName="Name0" presStyleCnt="0">
        <dgm:presLayoutVars>
          <dgm:chPref val="3"/>
          <dgm:dir/>
          <dgm:animLvl val="lvl"/>
          <dgm:resizeHandles/>
        </dgm:presLayoutVars>
      </dgm:prSet>
      <dgm:spPr/>
    </dgm:pt>
    <dgm:pt modelId="{B61BC672-5141-4E91-B3DA-EBD4B6E0576A}" type="pres">
      <dgm:prSet presAssocID="{745C7E11-EFE4-4693-9DA7-19A7DD4D7AE0}" presName="horFlow" presStyleCnt="0"/>
      <dgm:spPr/>
    </dgm:pt>
    <dgm:pt modelId="{AA85B70B-C1B5-45F1-84E1-103DED1A2C7D}" type="pres">
      <dgm:prSet presAssocID="{745C7E11-EFE4-4693-9DA7-19A7DD4D7AE0}" presName="bigChev" presStyleLbl="node1" presStyleIdx="0" presStyleCnt="1"/>
      <dgm:spPr/>
    </dgm:pt>
    <dgm:pt modelId="{8F1F98F6-09B6-40E3-A038-1144145DD7CE}" type="pres">
      <dgm:prSet presAssocID="{60AE889D-3495-4B00-B624-7E4722BC02A5}" presName="parTrans" presStyleCnt="0"/>
      <dgm:spPr/>
    </dgm:pt>
    <dgm:pt modelId="{99D7B9DF-586E-45A4-94A0-BB325357A334}" type="pres">
      <dgm:prSet presAssocID="{4913A58F-748D-4355-A209-3C981FD891FA}" presName="node" presStyleLbl="alignAccFollowNode1" presStyleIdx="0" presStyleCnt="5" custScaleY="119094">
        <dgm:presLayoutVars>
          <dgm:bulletEnabled val="1"/>
        </dgm:presLayoutVars>
      </dgm:prSet>
      <dgm:spPr/>
    </dgm:pt>
    <dgm:pt modelId="{F66B04DA-B03D-483A-9C0A-0DA85671EB73}" type="pres">
      <dgm:prSet presAssocID="{6DC1D28E-07A9-4CDE-8684-7E4E147C82E4}" presName="sibTrans" presStyleCnt="0"/>
      <dgm:spPr/>
    </dgm:pt>
    <dgm:pt modelId="{461E9B42-30DB-484C-A9B9-3E26415820EA}" type="pres">
      <dgm:prSet presAssocID="{F28E316D-CCF6-4BCC-99D0-C0846797A46A}" presName="node" presStyleLbl="alignAccFollowNode1" presStyleIdx="1" presStyleCnt="5" custScaleX="105946" custScaleY="117108">
        <dgm:presLayoutVars>
          <dgm:bulletEnabled val="1"/>
        </dgm:presLayoutVars>
      </dgm:prSet>
      <dgm:spPr/>
    </dgm:pt>
    <dgm:pt modelId="{BA23A793-828E-4722-B9A8-D4E289009C91}" type="pres">
      <dgm:prSet presAssocID="{A7659B9F-7FA4-4B47-9EBA-FC9C5E7811AD}" presName="sibTrans" presStyleCnt="0"/>
      <dgm:spPr/>
    </dgm:pt>
    <dgm:pt modelId="{56611206-4512-4F7D-BB82-A03E7FECAE25}" type="pres">
      <dgm:prSet presAssocID="{DAB70EE1-41E4-4A77-A50F-45B22FCF087C}" presName="node" presStyleLbl="alignAccFollowNode1" presStyleIdx="2" presStyleCnt="5" custScaleY="117108">
        <dgm:presLayoutVars>
          <dgm:bulletEnabled val="1"/>
        </dgm:presLayoutVars>
      </dgm:prSet>
      <dgm:spPr/>
    </dgm:pt>
    <dgm:pt modelId="{299562DE-F8EC-48C5-BB3B-03F8385FE3EC}" type="pres">
      <dgm:prSet presAssocID="{6DE0437B-895B-4A94-BF2D-7E8E6EB8A060}" presName="sibTrans" presStyleCnt="0"/>
      <dgm:spPr/>
    </dgm:pt>
    <dgm:pt modelId="{7724F1D2-E8D0-45CE-A949-BCF139DDF480}" type="pres">
      <dgm:prSet presAssocID="{1C731CB8-ABD7-41A1-B8E0-CFE9336876D8}" presName="node" presStyleLbl="alignAccFollowNode1" presStyleIdx="3" presStyleCnt="5" custScaleY="119094">
        <dgm:presLayoutVars>
          <dgm:bulletEnabled val="1"/>
        </dgm:presLayoutVars>
      </dgm:prSet>
      <dgm:spPr/>
    </dgm:pt>
    <dgm:pt modelId="{1B70D69D-B899-4D8C-B8CD-F87A8E4B0CAD}" type="pres">
      <dgm:prSet presAssocID="{43852786-6FB7-45FB-A7B5-F18CB977C341}" presName="sibTrans" presStyleCnt="0"/>
      <dgm:spPr/>
    </dgm:pt>
    <dgm:pt modelId="{986934D7-76CF-4831-ADDA-B21BA3B3B674}" type="pres">
      <dgm:prSet presAssocID="{12AF803A-7586-4642-9F1A-B9BFAE5782C9}" presName="node" presStyleLbl="alignAccFollowNode1" presStyleIdx="4" presStyleCnt="5" custScaleY="119094">
        <dgm:presLayoutVars>
          <dgm:bulletEnabled val="1"/>
        </dgm:presLayoutVars>
      </dgm:prSet>
      <dgm:spPr/>
    </dgm:pt>
  </dgm:ptLst>
  <dgm:cxnLst>
    <dgm:cxn modelId="{747FFA19-4639-4C73-A743-E911BFE1A745}" type="presOf" srcId="{4850FFF8-145E-4AE6-8F6C-5B1F3E56BFBF}" destId="{3AD5FB3E-3781-452E-9C57-039AA3908E23}" srcOrd="0" destOrd="0" presId="urn:microsoft.com/office/officeart/2005/8/layout/lProcess3"/>
    <dgm:cxn modelId="{5E967939-32D8-4085-8884-3343A1F68AA4}" type="presOf" srcId="{745C7E11-EFE4-4693-9DA7-19A7DD4D7AE0}" destId="{AA85B70B-C1B5-45F1-84E1-103DED1A2C7D}" srcOrd="0" destOrd="0" presId="urn:microsoft.com/office/officeart/2005/8/layout/lProcess3"/>
    <dgm:cxn modelId="{ABBA553E-5636-4F9D-99E0-3B9928DF11B2}" srcId="{745C7E11-EFE4-4693-9DA7-19A7DD4D7AE0}" destId="{12AF803A-7586-4642-9F1A-B9BFAE5782C9}" srcOrd="4" destOrd="0" parTransId="{DE62C5CF-D26C-4CE3-B003-8EF00A7790E1}" sibTransId="{8A99EC8E-E3F9-436E-A301-D74EE4217066}"/>
    <dgm:cxn modelId="{9168EE3F-3B7D-492F-BD5F-EA544E9D7A2D}" srcId="{745C7E11-EFE4-4693-9DA7-19A7DD4D7AE0}" destId="{F28E316D-CCF6-4BCC-99D0-C0846797A46A}" srcOrd="1" destOrd="0" parTransId="{ABCD616A-CA36-4D3D-B763-5CEE8C3DACD2}" sibTransId="{A7659B9F-7FA4-4B47-9EBA-FC9C5E7811AD}"/>
    <dgm:cxn modelId="{372A4842-E4AD-4666-9C73-BA13AA9B6F83}" srcId="{745C7E11-EFE4-4693-9DA7-19A7DD4D7AE0}" destId="{1C731CB8-ABD7-41A1-B8E0-CFE9336876D8}" srcOrd="3" destOrd="0" parTransId="{9B5A526E-61C6-4B8D-B551-297CB25FCE31}" sibTransId="{43852786-6FB7-45FB-A7B5-F18CB977C341}"/>
    <dgm:cxn modelId="{B2FA504A-B6FC-4015-9020-31960FC61527}" srcId="{745C7E11-EFE4-4693-9DA7-19A7DD4D7AE0}" destId="{DAB70EE1-41E4-4A77-A50F-45B22FCF087C}" srcOrd="2" destOrd="0" parTransId="{5A92AF65-0CF9-43D1-A87F-CA2016B7A68D}" sibTransId="{6DE0437B-895B-4A94-BF2D-7E8E6EB8A060}"/>
    <dgm:cxn modelId="{3232F76C-BAEF-4A30-8C79-81AA3A4D545D}" type="presOf" srcId="{1C731CB8-ABD7-41A1-B8E0-CFE9336876D8}" destId="{7724F1D2-E8D0-45CE-A949-BCF139DDF480}" srcOrd="0" destOrd="0" presId="urn:microsoft.com/office/officeart/2005/8/layout/lProcess3"/>
    <dgm:cxn modelId="{DC60B954-F9F6-4491-901E-EA5A76B1930E}" srcId="{745C7E11-EFE4-4693-9DA7-19A7DD4D7AE0}" destId="{4913A58F-748D-4355-A209-3C981FD891FA}" srcOrd="0" destOrd="0" parTransId="{60AE889D-3495-4B00-B624-7E4722BC02A5}" sibTransId="{6DC1D28E-07A9-4CDE-8684-7E4E147C82E4}"/>
    <dgm:cxn modelId="{E6741077-3B68-4D2B-95A2-744AE4EA7664}" type="presOf" srcId="{F28E316D-CCF6-4BCC-99D0-C0846797A46A}" destId="{461E9B42-30DB-484C-A9B9-3E26415820EA}" srcOrd="0" destOrd="0" presId="urn:microsoft.com/office/officeart/2005/8/layout/lProcess3"/>
    <dgm:cxn modelId="{68F4AE98-C5DA-4CA1-9D81-74AF6C86971F}" type="presOf" srcId="{12AF803A-7586-4642-9F1A-B9BFAE5782C9}" destId="{986934D7-76CF-4831-ADDA-B21BA3B3B674}" srcOrd="0" destOrd="0" presId="urn:microsoft.com/office/officeart/2005/8/layout/lProcess3"/>
    <dgm:cxn modelId="{09A6FFC6-F8DF-4A92-8F32-A5756A0F075F}" type="presOf" srcId="{4913A58F-748D-4355-A209-3C981FD891FA}" destId="{99D7B9DF-586E-45A4-94A0-BB325357A334}" srcOrd="0" destOrd="0" presId="urn:microsoft.com/office/officeart/2005/8/layout/lProcess3"/>
    <dgm:cxn modelId="{8D1B24C8-06F5-4F3D-A974-C90FEDF67F26}" srcId="{4850FFF8-145E-4AE6-8F6C-5B1F3E56BFBF}" destId="{745C7E11-EFE4-4693-9DA7-19A7DD4D7AE0}" srcOrd="0" destOrd="0" parTransId="{7C277A9A-3479-45DF-A66A-1A1FCB4C522D}" sibTransId="{3FE93A8F-F5D6-4716-9254-31B294D667D7}"/>
    <dgm:cxn modelId="{A4D3EED2-24BB-4C02-9210-CECEB035EA34}" type="presOf" srcId="{DAB70EE1-41E4-4A77-A50F-45B22FCF087C}" destId="{56611206-4512-4F7D-BB82-A03E7FECAE25}" srcOrd="0" destOrd="0" presId="urn:microsoft.com/office/officeart/2005/8/layout/lProcess3"/>
    <dgm:cxn modelId="{4A95FD7B-58EC-44DC-B2CD-BA81357F73FE}" type="presParOf" srcId="{3AD5FB3E-3781-452E-9C57-039AA3908E23}" destId="{B61BC672-5141-4E91-B3DA-EBD4B6E0576A}" srcOrd="0" destOrd="0" presId="urn:microsoft.com/office/officeart/2005/8/layout/lProcess3"/>
    <dgm:cxn modelId="{63C2CBF3-C2CA-48AC-8EB5-683E03E637F7}" type="presParOf" srcId="{B61BC672-5141-4E91-B3DA-EBD4B6E0576A}" destId="{AA85B70B-C1B5-45F1-84E1-103DED1A2C7D}" srcOrd="0" destOrd="0" presId="urn:microsoft.com/office/officeart/2005/8/layout/lProcess3"/>
    <dgm:cxn modelId="{C6A36C80-7527-416A-A13E-E634A6D80410}" type="presParOf" srcId="{B61BC672-5141-4E91-B3DA-EBD4B6E0576A}" destId="{8F1F98F6-09B6-40E3-A038-1144145DD7CE}" srcOrd="1" destOrd="0" presId="urn:microsoft.com/office/officeart/2005/8/layout/lProcess3"/>
    <dgm:cxn modelId="{8CF3F951-DC09-46B9-8A87-326803A27352}" type="presParOf" srcId="{B61BC672-5141-4E91-B3DA-EBD4B6E0576A}" destId="{99D7B9DF-586E-45A4-94A0-BB325357A334}" srcOrd="2" destOrd="0" presId="urn:microsoft.com/office/officeart/2005/8/layout/lProcess3"/>
    <dgm:cxn modelId="{4C376EB3-7B27-4AA5-9548-0862197AF4AB}" type="presParOf" srcId="{B61BC672-5141-4E91-B3DA-EBD4B6E0576A}" destId="{F66B04DA-B03D-483A-9C0A-0DA85671EB73}" srcOrd="3" destOrd="0" presId="urn:microsoft.com/office/officeart/2005/8/layout/lProcess3"/>
    <dgm:cxn modelId="{0ACE41FD-9A25-4CCF-8D30-BE0E747FE39E}" type="presParOf" srcId="{B61BC672-5141-4E91-B3DA-EBD4B6E0576A}" destId="{461E9B42-30DB-484C-A9B9-3E26415820EA}" srcOrd="4" destOrd="0" presId="urn:microsoft.com/office/officeart/2005/8/layout/lProcess3"/>
    <dgm:cxn modelId="{DE2B3C3A-4868-41C1-80A1-C4C4A8989119}" type="presParOf" srcId="{B61BC672-5141-4E91-B3DA-EBD4B6E0576A}" destId="{BA23A793-828E-4722-B9A8-D4E289009C91}" srcOrd="5" destOrd="0" presId="urn:microsoft.com/office/officeart/2005/8/layout/lProcess3"/>
    <dgm:cxn modelId="{CB5EF763-9C2E-4D20-BC4A-5276377FBDBE}" type="presParOf" srcId="{B61BC672-5141-4E91-B3DA-EBD4B6E0576A}" destId="{56611206-4512-4F7D-BB82-A03E7FECAE25}" srcOrd="6" destOrd="0" presId="urn:microsoft.com/office/officeart/2005/8/layout/lProcess3"/>
    <dgm:cxn modelId="{58B1E2A3-00E4-4E42-8674-7CFFB26D3971}" type="presParOf" srcId="{B61BC672-5141-4E91-B3DA-EBD4B6E0576A}" destId="{299562DE-F8EC-48C5-BB3B-03F8385FE3EC}" srcOrd="7" destOrd="0" presId="urn:microsoft.com/office/officeart/2005/8/layout/lProcess3"/>
    <dgm:cxn modelId="{59036A24-BF8E-47B2-8176-BD55E5F07287}" type="presParOf" srcId="{B61BC672-5141-4E91-B3DA-EBD4B6E0576A}" destId="{7724F1D2-E8D0-45CE-A949-BCF139DDF480}" srcOrd="8" destOrd="0" presId="urn:microsoft.com/office/officeart/2005/8/layout/lProcess3"/>
    <dgm:cxn modelId="{C83D1D0D-FD49-4B71-A9A3-162DBC92D479}" type="presParOf" srcId="{B61BC672-5141-4E91-B3DA-EBD4B6E0576A}" destId="{1B70D69D-B899-4D8C-B8CD-F87A8E4B0CAD}" srcOrd="9" destOrd="0" presId="urn:microsoft.com/office/officeart/2005/8/layout/lProcess3"/>
    <dgm:cxn modelId="{26DD2FAB-4F0F-4B7E-997F-4B030D4A12F2}" type="presParOf" srcId="{B61BC672-5141-4E91-B3DA-EBD4B6E0576A}" destId="{986934D7-76CF-4831-ADDA-B21BA3B3B674}" srcOrd="1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464C40-4AA3-4ACA-989C-A53EC35D2966}" type="doc">
      <dgm:prSet loTypeId="urn:microsoft.com/office/officeart/2005/8/layout/hProcess9" loCatId="process" qsTypeId="urn:microsoft.com/office/officeart/2005/8/quickstyle/simple3" qsCatId="simple" csTypeId="urn:microsoft.com/office/officeart/2005/8/colors/colorful2" csCatId="colorful" phldr="1"/>
      <dgm:spPr/>
      <dgm:t>
        <a:bodyPr/>
        <a:lstStyle/>
        <a:p>
          <a:endParaRPr lang="fi-FI"/>
        </a:p>
      </dgm:t>
    </dgm:pt>
    <dgm:pt modelId="{361DF9E3-8759-4F47-AF64-906198ED5785}">
      <dgm:prSet/>
      <dgm:spPr/>
      <dgm:t>
        <a:bodyPr/>
        <a:lstStyle/>
        <a:p>
          <a:pPr algn="l"/>
          <a:r>
            <a:rPr lang="fi-FI"/>
            <a:t>- Ostopalveluna</a:t>
          </a:r>
        </a:p>
        <a:p>
          <a:pPr algn="l"/>
          <a:r>
            <a:rPr lang="fi-FI"/>
            <a:t>- Henkilökohtaisen avun työnantajamallilla</a:t>
          </a:r>
        </a:p>
        <a:p>
          <a:pPr algn="l"/>
          <a:r>
            <a:rPr lang="fi-FI"/>
            <a:t>- Hyvinvointialueen omana toimintana (+ HUS)</a:t>
          </a:r>
        </a:p>
      </dgm:t>
    </dgm:pt>
    <dgm:pt modelId="{41EBA60F-C402-4040-87E4-009FEDB6EEEF}" type="parTrans" cxnId="{B30CEBDF-1A67-4760-BF06-B09620F499BA}">
      <dgm:prSet/>
      <dgm:spPr/>
      <dgm:t>
        <a:bodyPr/>
        <a:lstStyle/>
        <a:p>
          <a:endParaRPr lang="fi-FI"/>
        </a:p>
      </dgm:t>
    </dgm:pt>
    <dgm:pt modelId="{CD84664B-CC27-4C91-AD8B-9214EB9AF399}" type="sibTrans" cxnId="{B30CEBDF-1A67-4760-BF06-B09620F499BA}">
      <dgm:prSet/>
      <dgm:spPr/>
      <dgm:t>
        <a:bodyPr/>
        <a:lstStyle/>
        <a:p>
          <a:endParaRPr lang="fi-FI"/>
        </a:p>
      </dgm:t>
    </dgm:pt>
    <dgm:pt modelId="{C36B9B2A-F1F9-4747-81BD-55489662D5D2}">
      <dgm:prSet/>
      <dgm:spPr/>
      <dgm:t>
        <a:bodyPr/>
        <a:lstStyle/>
        <a:p>
          <a:pPr algn="l"/>
          <a:r>
            <a:rPr lang="fi-FI"/>
            <a:t>Jos nykyinen työntekijärinki halutaan säilyttää, mahdollisen sopimuksen siirto, mutta sopimus muokattava </a:t>
          </a:r>
          <a:r>
            <a:rPr lang="fi-FI" err="1"/>
            <a:t>vpl</a:t>
          </a:r>
          <a:r>
            <a:rPr lang="fi-FI"/>
            <a:t> 1 § tarkoituksen mukaiseksi sekä arjen avustamistarpeet huomioivaksi </a:t>
          </a:r>
        </a:p>
      </dgm:t>
    </dgm:pt>
    <dgm:pt modelId="{E499694C-6B1D-44C2-B035-3D9060F8A045}" type="parTrans" cxnId="{26F0A416-9C19-4979-92B5-95FB88272EE0}">
      <dgm:prSet/>
      <dgm:spPr/>
      <dgm:t>
        <a:bodyPr/>
        <a:lstStyle/>
        <a:p>
          <a:endParaRPr lang="fi-FI"/>
        </a:p>
      </dgm:t>
    </dgm:pt>
    <dgm:pt modelId="{BF8FC0DB-7533-43EC-93B0-68392D87E379}" type="sibTrans" cxnId="{26F0A416-9C19-4979-92B5-95FB88272EE0}">
      <dgm:prSet/>
      <dgm:spPr/>
      <dgm:t>
        <a:bodyPr/>
        <a:lstStyle/>
        <a:p>
          <a:endParaRPr lang="fi-FI"/>
        </a:p>
      </dgm:t>
    </dgm:pt>
    <dgm:pt modelId="{AAC276E0-3AE9-4584-9AFE-CE16ADFF6B70}" type="pres">
      <dgm:prSet presAssocID="{75464C40-4AA3-4ACA-989C-A53EC35D2966}" presName="CompostProcess" presStyleCnt="0">
        <dgm:presLayoutVars>
          <dgm:dir/>
          <dgm:resizeHandles val="exact"/>
        </dgm:presLayoutVars>
      </dgm:prSet>
      <dgm:spPr/>
    </dgm:pt>
    <dgm:pt modelId="{1E63EA29-1783-422E-9022-0D57A37A7AD8}" type="pres">
      <dgm:prSet presAssocID="{75464C40-4AA3-4ACA-989C-A53EC35D2966}" presName="arrow" presStyleLbl="bgShp" presStyleIdx="0" presStyleCnt="1"/>
      <dgm:spPr/>
    </dgm:pt>
    <dgm:pt modelId="{B7E17AB5-535B-4912-9A32-A29DFD144407}" type="pres">
      <dgm:prSet presAssocID="{75464C40-4AA3-4ACA-989C-A53EC35D2966}" presName="linearProcess" presStyleCnt="0"/>
      <dgm:spPr/>
    </dgm:pt>
    <dgm:pt modelId="{94280CBF-DB50-4F7E-A574-D3FB032ABD18}" type="pres">
      <dgm:prSet presAssocID="{361DF9E3-8759-4F47-AF64-906198ED5785}" presName="textNode" presStyleLbl="node1" presStyleIdx="0" presStyleCnt="2">
        <dgm:presLayoutVars>
          <dgm:bulletEnabled val="1"/>
        </dgm:presLayoutVars>
      </dgm:prSet>
      <dgm:spPr/>
    </dgm:pt>
    <dgm:pt modelId="{94FE216A-6DBB-4801-B91E-9BAE99CBA4C6}" type="pres">
      <dgm:prSet presAssocID="{CD84664B-CC27-4C91-AD8B-9214EB9AF399}" presName="sibTrans" presStyleCnt="0"/>
      <dgm:spPr/>
    </dgm:pt>
    <dgm:pt modelId="{9408C97D-AE94-4F2C-8E33-16426A211569}" type="pres">
      <dgm:prSet presAssocID="{C36B9B2A-F1F9-4747-81BD-55489662D5D2}" presName="textNode" presStyleLbl="node1" presStyleIdx="1" presStyleCnt="2">
        <dgm:presLayoutVars>
          <dgm:bulletEnabled val="1"/>
        </dgm:presLayoutVars>
      </dgm:prSet>
      <dgm:spPr/>
    </dgm:pt>
  </dgm:ptLst>
  <dgm:cxnLst>
    <dgm:cxn modelId="{5565F715-4612-428C-8281-C356C665AD9D}" type="presOf" srcId="{C36B9B2A-F1F9-4747-81BD-55489662D5D2}" destId="{9408C97D-AE94-4F2C-8E33-16426A211569}" srcOrd="0" destOrd="0" presId="urn:microsoft.com/office/officeart/2005/8/layout/hProcess9"/>
    <dgm:cxn modelId="{26F0A416-9C19-4979-92B5-95FB88272EE0}" srcId="{75464C40-4AA3-4ACA-989C-A53EC35D2966}" destId="{C36B9B2A-F1F9-4747-81BD-55489662D5D2}" srcOrd="1" destOrd="0" parTransId="{E499694C-6B1D-44C2-B035-3D9060F8A045}" sibTransId="{BF8FC0DB-7533-43EC-93B0-68392D87E379}"/>
    <dgm:cxn modelId="{CDF938AB-D021-4AB9-9A55-7E1A5EFD8440}" type="presOf" srcId="{75464C40-4AA3-4ACA-989C-A53EC35D2966}" destId="{AAC276E0-3AE9-4584-9AFE-CE16ADFF6B70}" srcOrd="0" destOrd="0" presId="urn:microsoft.com/office/officeart/2005/8/layout/hProcess9"/>
    <dgm:cxn modelId="{8F513AB5-F837-43CA-85E6-ECD9BA79EAB6}" type="presOf" srcId="{361DF9E3-8759-4F47-AF64-906198ED5785}" destId="{94280CBF-DB50-4F7E-A574-D3FB032ABD18}" srcOrd="0" destOrd="0" presId="urn:microsoft.com/office/officeart/2005/8/layout/hProcess9"/>
    <dgm:cxn modelId="{B30CEBDF-1A67-4760-BF06-B09620F499BA}" srcId="{75464C40-4AA3-4ACA-989C-A53EC35D2966}" destId="{361DF9E3-8759-4F47-AF64-906198ED5785}" srcOrd="0" destOrd="0" parTransId="{41EBA60F-C402-4040-87E4-009FEDB6EEEF}" sibTransId="{CD84664B-CC27-4C91-AD8B-9214EB9AF399}"/>
    <dgm:cxn modelId="{ED9A3A9F-DF9E-4377-BEE4-1BC790858CFF}" type="presParOf" srcId="{AAC276E0-3AE9-4584-9AFE-CE16ADFF6B70}" destId="{1E63EA29-1783-422E-9022-0D57A37A7AD8}" srcOrd="0" destOrd="0" presId="urn:microsoft.com/office/officeart/2005/8/layout/hProcess9"/>
    <dgm:cxn modelId="{DE0BFB6F-511F-408A-8058-4147A39169C3}" type="presParOf" srcId="{AAC276E0-3AE9-4584-9AFE-CE16ADFF6B70}" destId="{B7E17AB5-535B-4912-9A32-A29DFD144407}" srcOrd="1" destOrd="0" presId="urn:microsoft.com/office/officeart/2005/8/layout/hProcess9"/>
    <dgm:cxn modelId="{745F20DD-782D-4713-9515-502C7F3837C4}" type="presParOf" srcId="{B7E17AB5-535B-4912-9A32-A29DFD144407}" destId="{94280CBF-DB50-4F7E-A574-D3FB032ABD18}" srcOrd="0" destOrd="0" presId="urn:microsoft.com/office/officeart/2005/8/layout/hProcess9"/>
    <dgm:cxn modelId="{7F31015B-FC38-4C11-A795-A5BE1B4745B8}" type="presParOf" srcId="{B7E17AB5-535B-4912-9A32-A29DFD144407}" destId="{94FE216A-6DBB-4801-B91E-9BAE99CBA4C6}" srcOrd="1" destOrd="0" presId="urn:microsoft.com/office/officeart/2005/8/layout/hProcess9"/>
    <dgm:cxn modelId="{9C870480-424E-4F00-9963-08264CFF6F3C}" type="presParOf" srcId="{B7E17AB5-535B-4912-9A32-A29DFD144407}" destId="{9408C97D-AE94-4F2C-8E33-16426A211569}" srcOrd="2"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BB9EB-6D70-487D-B963-61D70252A4CA}">
      <dsp:nvSpPr>
        <dsp:cNvPr id="0" name=""/>
        <dsp:cNvSpPr/>
      </dsp:nvSpPr>
      <dsp:spPr>
        <a:xfrm>
          <a:off x="2923" y="0"/>
          <a:ext cx="3349211" cy="4667123"/>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fi-FI" sz="1800" kern="1200" dirty="0">
              <a:solidFill>
                <a:schemeClr val="tx1"/>
              </a:solidFill>
            </a:rPr>
            <a:t>A. Hengityshalvausstatus erikoissairaanhoidossa </a:t>
          </a:r>
        </a:p>
        <a:p>
          <a:pPr marL="114300" lvl="1" indent="-114300" algn="l" defTabSz="622300">
            <a:lnSpc>
              <a:spcPct val="90000"/>
            </a:lnSpc>
            <a:spcBef>
              <a:spcPct val="0"/>
            </a:spcBef>
            <a:spcAft>
              <a:spcPct val="15000"/>
            </a:spcAft>
            <a:buChar char="•"/>
          </a:pPr>
          <a:r>
            <a:rPr lang="fi-FI" sz="1400" kern="1200" dirty="0">
              <a:solidFill>
                <a:schemeClr val="tx1"/>
              </a:solidFill>
            </a:rPr>
            <a:t>Laitospotilasstatus kotona asuttaessa</a:t>
          </a:r>
        </a:p>
        <a:p>
          <a:pPr marL="114300" lvl="1" indent="-114300" algn="l" defTabSz="622300">
            <a:lnSpc>
              <a:spcPct val="90000"/>
            </a:lnSpc>
            <a:spcBef>
              <a:spcPct val="0"/>
            </a:spcBef>
            <a:spcAft>
              <a:spcPct val="15000"/>
            </a:spcAft>
            <a:buChar char="•"/>
          </a:pPr>
          <a:r>
            <a:rPr lang="fi-FI" sz="1400" kern="1200" dirty="0">
              <a:solidFill>
                <a:schemeClr val="tx1"/>
              </a:solidFill>
            </a:rPr>
            <a:t>Perusteena yleensä elämää ylläpitävän hengityslaitteen tarve 24/7 henkitorviavanteen kautta</a:t>
          </a:r>
        </a:p>
        <a:p>
          <a:pPr marL="114300" lvl="1" indent="-114300" algn="l" defTabSz="622300">
            <a:lnSpc>
              <a:spcPct val="90000"/>
            </a:lnSpc>
            <a:spcBef>
              <a:spcPct val="0"/>
            </a:spcBef>
            <a:spcAft>
              <a:spcPct val="15000"/>
            </a:spcAft>
            <a:buChar char="•"/>
          </a:pPr>
          <a:r>
            <a:rPr lang="fi-FI" sz="1400" kern="1200" dirty="0">
              <a:solidFill>
                <a:schemeClr val="tx1"/>
              </a:solidFill>
            </a:rPr>
            <a:t>24/7 työntekijärinki ja maksuttomat palvelut   (lääkkeet, terveydenhoito ja kuljetukset) erikoissairaanhoidosta</a:t>
          </a:r>
        </a:p>
        <a:p>
          <a:pPr marL="114300" lvl="1" indent="-114300" algn="l" defTabSz="622300">
            <a:lnSpc>
              <a:spcPct val="90000"/>
            </a:lnSpc>
            <a:spcBef>
              <a:spcPct val="0"/>
            </a:spcBef>
            <a:spcAft>
              <a:spcPct val="15000"/>
            </a:spcAft>
            <a:buChar char="•"/>
          </a:pPr>
          <a:r>
            <a:rPr lang="fi-FI" sz="1400" kern="1200" dirty="0">
              <a:solidFill>
                <a:schemeClr val="tx1"/>
              </a:solidFill>
            </a:rPr>
            <a:t>Ylläpitokorvaus kotona</a:t>
          </a:r>
        </a:p>
        <a:p>
          <a:pPr marL="114300" lvl="1" indent="-114300" algn="l" defTabSz="622300">
            <a:lnSpc>
              <a:spcPct val="90000"/>
            </a:lnSpc>
            <a:spcBef>
              <a:spcPct val="0"/>
            </a:spcBef>
            <a:spcAft>
              <a:spcPct val="15000"/>
            </a:spcAft>
            <a:buChar char="•"/>
          </a:pPr>
          <a:r>
            <a:rPr lang="fi-FI" sz="1400" kern="1200" dirty="0">
              <a:solidFill>
                <a:schemeClr val="tx1"/>
              </a:solidFill>
            </a:rPr>
            <a:t>Säädetty asiakasmaksulaissa</a:t>
          </a:r>
        </a:p>
      </dsp:txBody>
      <dsp:txXfrm>
        <a:off x="2923" y="1866849"/>
        <a:ext cx="3349211" cy="1866849"/>
      </dsp:txXfrm>
    </dsp:sp>
    <dsp:sp modelId="{D69687BF-B037-4945-B797-12A1EF2D179B}">
      <dsp:nvSpPr>
        <dsp:cNvPr id="0" name=""/>
        <dsp:cNvSpPr/>
      </dsp:nvSpPr>
      <dsp:spPr>
        <a:xfrm>
          <a:off x="71795" y="68693"/>
          <a:ext cx="1849938" cy="188189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D43164-9DC5-45F3-BB7B-C9FE8AC2A8DA}">
      <dsp:nvSpPr>
        <dsp:cNvPr id="0" name=""/>
        <dsp:cNvSpPr/>
      </dsp:nvSpPr>
      <dsp:spPr>
        <a:xfrm>
          <a:off x="3452611" y="0"/>
          <a:ext cx="3349211" cy="4667123"/>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fi-FI" sz="1800" kern="1200" dirty="0">
              <a:solidFill>
                <a:schemeClr val="tx1"/>
              </a:solidFill>
            </a:rPr>
            <a:t>B. Ilman hengityshalvaus-statusta elävät</a:t>
          </a:r>
        </a:p>
        <a:p>
          <a:pPr marL="114300" lvl="1" indent="-114300" algn="l" defTabSz="622300">
            <a:lnSpc>
              <a:spcPct val="90000"/>
            </a:lnSpc>
            <a:spcBef>
              <a:spcPct val="0"/>
            </a:spcBef>
            <a:spcAft>
              <a:spcPct val="15000"/>
            </a:spcAft>
            <a:buChar char="•"/>
          </a:pPr>
          <a:r>
            <a:rPr lang="fi-FI" sz="1400" kern="1200" dirty="0">
              <a:solidFill>
                <a:schemeClr val="tx1"/>
              </a:solidFill>
            </a:rPr>
            <a:t>Hengityslaitetta esim. öisin tarvitsevat tai hengityshalvausstatuksesta kieltäytyneet </a:t>
          </a:r>
        </a:p>
        <a:p>
          <a:pPr marL="114300" lvl="1" indent="-114300" algn="l" defTabSz="622300">
            <a:lnSpc>
              <a:spcPct val="90000"/>
            </a:lnSpc>
            <a:spcBef>
              <a:spcPct val="0"/>
            </a:spcBef>
            <a:spcAft>
              <a:spcPct val="15000"/>
            </a:spcAft>
            <a:buChar char="•"/>
          </a:pPr>
          <a:r>
            <a:rPr lang="fi-FI" sz="1400" b="1" kern="1200" dirty="0">
              <a:solidFill>
                <a:schemeClr val="tx1"/>
              </a:solidFill>
            </a:rPr>
            <a:t>Jo nykyisin vammaispalvelujen asiakkaita</a:t>
          </a:r>
          <a:endParaRPr lang="fi-FI" sz="1400" kern="1200" dirty="0">
            <a:solidFill>
              <a:schemeClr val="tx1"/>
            </a:solidFill>
          </a:endParaRPr>
        </a:p>
        <a:p>
          <a:pPr marL="114300" lvl="1" indent="-114300" algn="l" defTabSz="622300">
            <a:lnSpc>
              <a:spcPct val="90000"/>
            </a:lnSpc>
            <a:spcBef>
              <a:spcPct val="0"/>
            </a:spcBef>
            <a:spcAft>
              <a:spcPct val="15000"/>
            </a:spcAft>
            <a:buChar char="•"/>
          </a:pPr>
          <a:r>
            <a:rPr lang="fi-FI" sz="1400" kern="1200" dirty="0">
              <a:solidFill>
                <a:schemeClr val="tx1"/>
              </a:solidFill>
            </a:rPr>
            <a:t>Henkilökohtainen apu (työnantajamalli, palveluseteli, palveluasuminen omaan kotiin), normaalit asiakasmaksut (lääkkeet, terveydenhoito, kuljetukset)</a:t>
          </a:r>
        </a:p>
      </dsp:txBody>
      <dsp:txXfrm>
        <a:off x="3452611" y="1866849"/>
        <a:ext cx="3349211" cy="1866849"/>
      </dsp:txXfrm>
    </dsp:sp>
    <dsp:sp modelId="{B5D336A9-6906-41D6-B607-B2D511DB1B71}">
      <dsp:nvSpPr>
        <dsp:cNvPr id="0" name=""/>
        <dsp:cNvSpPr/>
      </dsp:nvSpPr>
      <dsp:spPr>
        <a:xfrm>
          <a:off x="3511350" y="60542"/>
          <a:ext cx="1930349" cy="190714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229813-8340-4747-9ECC-9132959F43AA}">
      <dsp:nvSpPr>
        <dsp:cNvPr id="0" name=""/>
        <dsp:cNvSpPr/>
      </dsp:nvSpPr>
      <dsp:spPr>
        <a:xfrm>
          <a:off x="3349755" y="3733698"/>
          <a:ext cx="105236" cy="700068"/>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D01F5-881E-4ED3-82E9-B23B88ACACE5}">
      <dsp:nvSpPr>
        <dsp:cNvPr id="0" name=""/>
        <dsp:cNvSpPr/>
      </dsp:nvSpPr>
      <dsp:spPr>
        <a:xfrm>
          <a:off x="1115" y="809677"/>
          <a:ext cx="2753738" cy="276480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fi-FI" sz="1400" b="1" kern="1200"/>
            <a:t>Sosiaalihuolto</a:t>
          </a:r>
          <a:r>
            <a:rPr lang="fi-FI" sz="1400" kern="1200"/>
            <a:t>: nykyisten ilman statusta elävien hengityslaitteen käyttäjien/ ympärivuorokautisia palveluja tarvitsevien henkilöiden palvelujen järjestämistavat</a:t>
          </a:r>
        </a:p>
        <a:p>
          <a:pPr marL="0" lvl="0" indent="0" algn="l" defTabSz="622300">
            <a:lnSpc>
              <a:spcPct val="90000"/>
            </a:lnSpc>
            <a:spcBef>
              <a:spcPct val="0"/>
            </a:spcBef>
            <a:spcAft>
              <a:spcPct val="35000"/>
            </a:spcAft>
            <a:buNone/>
          </a:pPr>
          <a:r>
            <a:rPr lang="fi-FI" sz="1400" kern="1200"/>
            <a:t>- henkilökohtainen apu, ammatillinen henkilökohtainen apu</a:t>
          </a:r>
        </a:p>
        <a:p>
          <a:pPr marL="0" lvl="0" indent="0" algn="l" defTabSz="622300">
            <a:lnSpc>
              <a:spcPct val="90000"/>
            </a:lnSpc>
            <a:spcBef>
              <a:spcPct val="0"/>
            </a:spcBef>
            <a:spcAft>
              <a:spcPct val="35000"/>
            </a:spcAft>
            <a:buNone/>
          </a:pPr>
          <a:r>
            <a:rPr lang="fi-FI" sz="1400" kern="1200"/>
            <a:t> - ympärivuorokautinen apu</a:t>
          </a:r>
        </a:p>
        <a:p>
          <a:pPr marL="0" lvl="0" indent="0" algn="l" defTabSz="622300">
            <a:lnSpc>
              <a:spcPct val="90000"/>
            </a:lnSpc>
            <a:spcBef>
              <a:spcPct val="0"/>
            </a:spcBef>
            <a:spcAft>
              <a:spcPct val="35000"/>
            </a:spcAft>
            <a:buNone/>
          </a:pPr>
          <a:r>
            <a:rPr lang="fi-FI" sz="1400" kern="1200"/>
            <a:t>-  palveluasuminen /asumisen tuki</a:t>
          </a:r>
        </a:p>
      </dsp:txBody>
      <dsp:txXfrm>
        <a:off x="1115" y="809677"/>
        <a:ext cx="2753738" cy="1101495"/>
      </dsp:txXfrm>
    </dsp:sp>
    <dsp:sp modelId="{27B70561-9E45-4172-B7C2-3B780C245C20}">
      <dsp:nvSpPr>
        <dsp:cNvPr id="0" name=""/>
        <dsp:cNvSpPr/>
      </dsp:nvSpPr>
      <dsp:spPr>
        <a:xfrm>
          <a:off x="557657" y="2914628"/>
          <a:ext cx="2937440" cy="276749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FontTx/>
            <a:buNone/>
          </a:pPr>
          <a:r>
            <a:rPr lang="fi-FI" sz="1400" b="1" kern="1200"/>
            <a:t>  Hengitystukiyksikkö</a:t>
          </a:r>
          <a:r>
            <a:rPr lang="fi-FI" sz="1400" kern="1200"/>
            <a:t>: hengityshalvausstatuksen omaajien nykyisten palvelujen järjestämistapojen esittely sosiaalihuollolle </a:t>
          </a:r>
        </a:p>
        <a:p>
          <a:pPr marL="114300" lvl="1" indent="-114300" algn="l" defTabSz="622300">
            <a:lnSpc>
              <a:spcPct val="90000"/>
            </a:lnSpc>
            <a:spcBef>
              <a:spcPct val="0"/>
            </a:spcBef>
            <a:spcAft>
              <a:spcPct val="15000"/>
            </a:spcAft>
            <a:buFontTx/>
            <a:buNone/>
          </a:pPr>
          <a:r>
            <a:rPr lang="fi-FI" sz="1400" kern="1200"/>
            <a:t>- työntekijärinki</a:t>
          </a:r>
        </a:p>
        <a:p>
          <a:pPr marL="114300" lvl="1" indent="-114300" algn="l" defTabSz="622300">
            <a:lnSpc>
              <a:spcPct val="90000"/>
            </a:lnSpc>
            <a:spcBef>
              <a:spcPct val="0"/>
            </a:spcBef>
            <a:spcAft>
              <a:spcPct val="15000"/>
            </a:spcAft>
            <a:buFontTx/>
            <a:buNone/>
          </a:pPr>
          <a:r>
            <a:rPr lang="fi-FI" sz="1400" kern="1200"/>
            <a:t>- hoitavat tahot</a:t>
          </a:r>
        </a:p>
        <a:p>
          <a:pPr marL="114300" lvl="1" indent="-114300" algn="l" defTabSz="622300">
            <a:lnSpc>
              <a:spcPct val="90000"/>
            </a:lnSpc>
            <a:spcBef>
              <a:spcPct val="0"/>
            </a:spcBef>
            <a:spcAft>
              <a:spcPct val="15000"/>
            </a:spcAft>
            <a:buFontTx/>
            <a:buNone/>
          </a:pPr>
          <a:r>
            <a:rPr lang="fi-FI" sz="1400" kern="1200"/>
            <a:t>- apuvälineet</a:t>
          </a:r>
        </a:p>
        <a:p>
          <a:pPr marL="114300" lvl="1" indent="-114300" algn="l" defTabSz="622300">
            <a:lnSpc>
              <a:spcPct val="90000"/>
            </a:lnSpc>
            <a:spcBef>
              <a:spcPct val="0"/>
            </a:spcBef>
            <a:spcAft>
              <a:spcPct val="15000"/>
            </a:spcAft>
            <a:buFontTx/>
            <a:buNone/>
          </a:pPr>
          <a:r>
            <a:rPr lang="fi-FI" sz="1400" kern="1200"/>
            <a:t>- tarvikkeet</a:t>
          </a:r>
        </a:p>
        <a:p>
          <a:pPr marL="114300" lvl="1" indent="-114300" algn="l" defTabSz="622300">
            <a:lnSpc>
              <a:spcPct val="90000"/>
            </a:lnSpc>
            <a:spcBef>
              <a:spcPct val="0"/>
            </a:spcBef>
            <a:spcAft>
              <a:spcPct val="15000"/>
            </a:spcAft>
            <a:buFontTx/>
            <a:buNone/>
          </a:pPr>
          <a:r>
            <a:rPr lang="fi-FI" sz="1400" kern="1200" dirty="0"/>
            <a:t>- kuljetukset</a:t>
          </a:r>
        </a:p>
        <a:p>
          <a:pPr marL="114300" lvl="1" indent="-114300" algn="l" defTabSz="622300">
            <a:lnSpc>
              <a:spcPct val="90000"/>
            </a:lnSpc>
            <a:spcBef>
              <a:spcPct val="0"/>
            </a:spcBef>
            <a:spcAft>
              <a:spcPct val="15000"/>
            </a:spcAft>
            <a:buFontTx/>
            <a:buNone/>
          </a:pPr>
          <a:r>
            <a:rPr lang="fi-FI" sz="1400" kern="1200" dirty="0"/>
            <a:t>- kuntoutus</a:t>
          </a:r>
        </a:p>
      </dsp:txBody>
      <dsp:txXfrm>
        <a:off x="638714" y="2995685"/>
        <a:ext cx="2775326" cy="2605377"/>
      </dsp:txXfrm>
    </dsp:sp>
    <dsp:sp modelId="{FC7BA701-B976-4431-9748-8032FBF99BE0}">
      <dsp:nvSpPr>
        <dsp:cNvPr id="0" name=""/>
        <dsp:cNvSpPr/>
      </dsp:nvSpPr>
      <dsp:spPr>
        <a:xfrm rot="149013">
          <a:off x="3182750" y="1115613"/>
          <a:ext cx="908900" cy="685601"/>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fi-FI" sz="2900" kern="1200"/>
        </a:p>
      </dsp:txBody>
      <dsp:txXfrm>
        <a:off x="3182847" y="1248277"/>
        <a:ext cx="703220" cy="411361"/>
      </dsp:txXfrm>
    </dsp:sp>
    <dsp:sp modelId="{72C07E36-D5D5-4E04-9A74-06BC378DF914}">
      <dsp:nvSpPr>
        <dsp:cNvPr id="0" name=""/>
        <dsp:cNvSpPr/>
      </dsp:nvSpPr>
      <dsp:spPr>
        <a:xfrm>
          <a:off x="4468148" y="1200805"/>
          <a:ext cx="2753738" cy="2214632"/>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fi-FI" sz="1400" kern="1200"/>
            <a:t>1. Palvelutarpeiden kokonaisuuden hahmottaminen monialaisena yhteistyönä</a:t>
          </a:r>
        </a:p>
        <a:p>
          <a:pPr marL="0" lvl="0" indent="0" algn="l" defTabSz="622300">
            <a:lnSpc>
              <a:spcPct val="90000"/>
            </a:lnSpc>
            <a:spcBef>
              <a:spcPct val="0"/>
            </a:spcBef>
            <a:spcAft>
              <a:spcPct val="35000"/>
            </a:spcAft>
            <a:buNone/>
          </a:pPr>
          <a:r>
            <a:rPr lang="fi-FI" sz="1400" kern="1200"/>
            <a:t>2. Kysely* ja saatekirje asiakkaille palvelujen siirtymätoiveista monialaisena yhteistyönä</a:t>
          </a:r>
        </a:p>
        <a:p>
          <a:pPr marL="0" lvl="0" indent="0" algn="l" defTabSz="622300">
            <a:lnSpc>
              <a:spcPct val="90000"/>
            </a:lnSpc>
            <a:spcBef>
              <a:spcPct val="0"/>
            </a:spcBef>
            <a:spcAft>
              <a:spcPct val="35000"/>
            </a:spcAft>
            <a:buNone/>
          </a:pPr>
          <a:r>
            <a:rPr lang="fi-FI" sz="1400" kern="1200"/>
            <a:t>3. Työntekijärinkien toteuttamistavan järjestäminen monialaisena yhteistyönä </a:t>
          </a:r>
          <a:endParaRPr lang="fi-FI" sz="1400" kern="1200" dirty="0"/>
        </a:p>
      </dsp:txBody>
      <dsp:txXfrm>
        <a:off x="4468148" y="1200805"/>
        <a:ext cx="2753738" cy="706738"/>
      </dsp:txXfrm>
    </dsp:sp>
    <dsp:sp modelId="{6B5CA632-3298-48BE-9A88-119BFC4AD93B}">
      <dsp:nvSpPr>
        <dsp:cNvPr id="0" name=""/>
        <dsp:cNvSpPr/>
      </dsp:nvSpPr>
      <dsp:spPr>
        <a:xfrm>
          <a:off x="6957967" y="2825019"/>
          <a:ext cx="145397" cy="26169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sp>
    <dsp:sp modelId="{12E99774-35B3-4EC0-8F9C-A7A69F12062F}">
      <dsp:nvSpPr>
        <dsp:cNvPr id="0" name=""/>
        <dsp:cNvSpPr/>
      </dsp:nvSpPr>
      <dsp:spPr>
        <a:xfrm rot="21461898">
          <a:off x="7443911" y="1141221"/>
          <a:ext cx="621330" cy="685601"/>
        </a:xfrm>
        <a:prstGeom prst="rightArrow">
          <a:avLst>
            <a:gd name="adj1" fmla="val 60000"/>
            <a:gd name="adj2" fmla="val 5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fi-FI" sz="2900" kern="1200"/>
        </a:p>
      </dsp:txBody>
      <dsp:txXfrm>
        <a:off x="7443986" y="1282084"/>
        <a:ext cx="434931" cy="411361"/>
      </dsp:txXfrm>
    </dsp:sp>
    <dsp:sp modelId="{FF4918EA-3F7C-45F8-9AED-28774AD6B103}">
      <dsp:nvSpPr>
        <dsp:cNvPr id="0" name=""/>
        <dsp:cNvSpPr/>
      </dsp:nvSpPr>
      <dsp:spPr>
        <a:xfrm>
          <a:off x="8342511" y="847702"/>
          <a:ext cx="2753738" cy="2764800"/>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fi-FI" sz="1400" b="1" kern="1200"/>
            <a:t>Sosiaalityöntekijät</a:t>
          </a:r>
          <a:r>
            <a:rPr lang="fi-FI" sz="1400" kern="1200"/>
            <a:t>: palvelutarpeen arviointi, asiakassuunnitelma ja </a:t>
          </a:r>
          <a:r>
            <a:rPr lang="fi-FI" sz="1400" b="0" kern="1200"/>
            <a:t>toistaiseksi voimassa oleva </a:t>
          </a:r>
          <a:r>
            <a:rPr lang="fi-FI" sz="1400" kern="1200"/>
            <a:t>palvelupäätös (5 §) + taloudellinen tuki (33 §)</a:t>
          </a:r>
        </a:p>
      </dsp:txBody>
      <dsp:txXfrm>
        <a:off x="8342511" y="847702"/>
        <a:ext cx="2753738" cy="1101495"/>
      </dsp:txXfrm>
    </dsp:sp>
    <dsp:sp modelId="{5DF2CAA2-83B3-496A-8601-C319FEE92041}">
      <dsp:nvSpPr>
        <dsp:cNvPr id="0" name=""/>
        <dsp:cNvSpPr/>
      </dsp:nvSpPr>
      <dsp:spPr>
        <a:xfrm>
          <a:off x="8899260" y="2440244"/>
          <a:ext cx="2753738" cy="128386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FontTx/>
            <a:buNone/>
          </a:pPr>
          <a:r>
            <a:rPr lang="fi-FI" sz="1400" kern="1200"/>
            <a:t>  </a:t>
          </a:r>
          <a:r>
            <a:rPr lang="fi-FI" sz="1400" b="1" kern="1200"/>
            <a:t>Hengitystukiyksikkö</a:t>
          </a:r>
          <a:r>
            <a:rPr lang="fi-FI" sz="1400" kern="1200"/>
            <a:t>: konsultointi tarvittaessa</a:t>
          </a:r>
        </a:p>
      </dsp:txBody>
      <dsp:txXfrm>
        <a:off x="8936863" y="2477847"/>
        <a:ext cx="2678532" cy="12086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086E5-AE18-4C63-80A8-05F8629E9EB0}">
      <dsp:nvSpPr>
        <dsp:cNvPr id="0" name=""/>
        <dsp:cNvSpPr/>
      </dsp:nvSpPr>
      <dsp:spPr>
        <a:xfrm>
          <a:off x="2653233" y="601"/>
          <a:ext cx="2155643" cy="1401168"/>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dirty="0"/>
            <a:t>Hengityshalvaus-statuksen omaaja</a:t>
          </a:r>
        </a:p>
        <a:p>
          <a:pPr marL="114300" lvl="1" indent="-114300" algn="l" defTabSz="622300">
            <a:lnSpc>
              <a:spcPct val="90000"/>
            </a:lnSpc>
            <a:spcBef>
              <a:spcPct val="0"/>
            </a:spcBef>
            <a:spcAft>
              <a:spcPct val="15000"/>
            </a:spcAft>
            <a:buChar char="•"/>
          </a:pPr>
          <a:r>
            <a:rPr lang="fi-FI" sz="1400" kern="1200" dirty="0"/>
            <a:t>läheinen/tukihenkilö</a:t>
          </a:r>
        </a:p>
      </dsp:txBody>
      <dsp:txXfrm>
        <a:off x="2721632" y="69000"/>
        <a:ext cx="2018845" cy="1264370"/>
      </dsp:txXfrm>
    </dsp:sp>
    <dsp:sp modelId="{A8CF42F1-16B6-489D-9401-736339A8E3C9}">
      <dsp:nvSpPr>
        <dsp:cNvPr id="0" name=""/>
        <dsp:cNvSpPr/>
      </dsp:nvSpPr>
      <dsp:spPr>
        <a:xfrm>
          <a:off x="1861733" y="701185"/>
          <a:ext cx="3738645" cy="3738645"/>
        </a:xfrm>
        <a:custGeom>
          <a:avLst/>
          <a:gdLst/>
          <a:ahLst/>
          <a:cxnLst/>
          <a:rect l="0" t="0" r="0" b="0"/>
          <a:pathLst>
            <a:path>
              <a:moveTo>
                <a:pt x="2961765" y="352439"/>
              </a:moveTo>
              <a:arcTo wR="1869322" hR="1869322" stAng="18345662" swAng="3378640"/>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2C0BC58-22C4-47F7-A587-0B051D7FAD6A}">
      <dsp:nvSpPr>
        <dsp:cNvPr id="0" name=""/>
        <dsp:cNvSpPr/>
      </dsp:nvSpPr>
      <dsp:spPr>
        <a:xfrm>
          <a:off x="4272114" y="2656026"/>
          <a:ext cx="2155643" cy="1698285"/>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dirty="0"/>
            <a:t>Sosiaalihuolto</a:t>
          </a:r>
          <a:r>
            <a:rPr lang="fi-FI" sz="1600" kern="1200" dirty="0"/>
            <a:t> </a:t>
          </a:r>
        </a:p>
        <a:p>
          <a:pPr marL="114300" lvl="1" indent="-114300" algn="l" defTabSz="622300">
            <a:lnSpc>
              <a:spcPct val="90000"/>
            </a:lnSpc>
            <a:spcBef>
              <a:spcPct val="0"/>
            </a:spcBef>
            <a:spcAft>
              <a:spcPct val="15000"/>
            </a:spcAft>
            <a:buChar char="•"/>
          </a:pPr>
          <a:r>
            <a:rPr lang="fi-FI" sz="1400" kern="1200" dirty="0"/>
            <a:t>vammaissosiaali-työntekijä</a:t>
          </a:r>
        </a:p>
        <a:p>
          <a:pPr marL="114300" lvl="1" indent="-114300" algn="l" defTabSz="622300">
            <a:lnSpc>
              <a:spcPct val="90000"/>
            </a:lnSpc>
            <a:spcBef>
              <a:spcPct val="0"/>
            </a:spcBef>
            <a:spcAft>
              <a:spcPct val="15000"/>
            </a:spcAft>
            <a:buChar char="•"/>
          </a:pPr>
          <a:r>
            <a:rPr lang="fi-FI" sz="1400" kern="1200" dirty="0"/>
            <a:t>palveluntuottaja</a:t>
          </a:r>
        </a:p>
      </dsp:txBody>
      <dsp:txXfrm>
        <a:off x="4355017" y="2738929"/>
        <a:ext cx="1989837" cy="1532479"/>
      </dsp:txXfrm>
    </dsp:sp>
    <dsp:sp modelId="{D77C62DE-7528-4F60-9294-888E88199B40}">
      <dsp:nvSpPr>
        <dsp:cNvPr id="0" name=""/>
        <dsp:cNvSpPr/>
      </dsp:nvSpPr>
      <dsp:spPr>
        <a:xfrm>
          <a:off x="1857126" y="702635"/>
          <a:ext cx="3738645" cy="3738645"/>
        </a:xfrm>
        <a:custGeom>
          <a:avLst/>
          <a:gdLst/>
          <a:ahLst/>
          <a:cxnLst/>
          <a:rect l="0" t="0" r="0" b="0"/>
          <a:pathLst>
            <a:path>
              <a:moveTo>
                <a:pt x="2422862" y="3654808"/>
              </a:moveTo>
              <a:arcTo wR="1869322" hR="1869322" stAng="4366525" swAng="1915230"/>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C80EDF-B39F-4999-9916-11D0477FA85F}">
      <dsp:nvSpPr>
        <dsp:cNvPr id="0" name=""/>
        <dsp:cNvSpPr/>
      </dsp:nvSpPr>
      <dsp:spPr>
        <a:xfrm>
          <a:off x="878083" y="2249791"/>
          <a:ext cx="2364007" cy="2328979"/>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i-FI" sz="2000" kern="1200" dirty="0"/>
            <a:t>Terveydenhuolto </a:t>
          </a:r>
        </a:p>
        <a:p>
          <a:pPr marL="114300" lvl="1" indent="-114300" algn="l" defTabSz="622300">
            <a:lnSpc>
              <a:spcPct val="90000"/>
            </a:lnSpc>
            <a:spcBef>
              <a:spcPct val="0"/>
            </a:spcBef>
            <a:spcAft>
              <a:spcPct val="15000"/>
            </a:spcAft>
            <a:buChar char="•"/>
          </a:pPr>
          <a:r>
            <a:rPr lang="fi-FI" sz="1400" kern="1200" dirty="0"/>
            <a:t>hengitystukiyksikön osastonhoitaja</a:t>
          </a:r>
        </a:p>
        <a:p>
          <a:pPr marL="114300" lvl="1" indent="-114300" algn="l" defTabSz="622300">
            <a:lnSpc>
              <a:spcPct val="90000"/>
            </a:lnSpc>
            <a:spcBef>
              <a:spcPct val="0"/>
            </a:spcBef>
            <a:spcAft>
              <a:spcPct val="15000"/>
            </a:spcAft>
            <a:buChar char="•"/>
          </a:pPr>
          <a:r>
            <a:rPr lang="fi-FI" sz="1400" kern="1200" dirty="0"/>
            <a:t>kuntoutusohjaaja</a:t>
          </a:r>
        </a:p>
        <a:p>
          <a:pPr marL="114300" lvl="1" indent="-114300" algn="l" defTabSz="622300">
            <a:lnSpc>
              <a:spcPct val="90000"/>
            </a:lnSpc>
            <a:spcBef>
              <a:spcPct val="0"/>
            </a:spcBef>
            <a:spcAft>
              <a:spcPct val="15000"/>
            </a:spcAft>
            <a:buChar char="•"/>
          </a:pPr>
          <a:r>
            <a:rPr lang="fi-FI" sz="1400" kern="1200" dirty="0"/>
            <a:t>koordinoiva sairaanhoitaja</a:t>
          </a:r>
        </a:p>
        <a:p>
          <a:pPr marL="114300" lvl="1" indent="-114300" algn="l" defTabSz="622300">
            <a:lnSpc>
              <a:spcPct val="90000"/>
            </a:lnSpc>
            <a:spcBef>
              <a:spcPct val="0"/>
            </a:spcBef>
            <a:spcAft>
              <a:spcPct val="15000"/>
            </a:spcAft>
            <a:buChar char="•"/>
          </a:pPr>
          <a:r>
            <a:rPr lang="fi-FI" sz="1400" kern="1200" dirty="0"/>
            <a:t>neurologi/keuhkolääkäri</a:t>
          </a:r>
        </a:p>
        <a:p>
          <a:pPr marL="114300" lvl="1" indent="-114300" algn="l" defTabSz="622300">
            <a:lnSpc>
              <a:spcPct val="90000"/>
            </a:lnSpc>
            <a:spcBef>
              <a:spcPct val="0"/>
            </a:spcBef>
            <a:spcAft>
              <a:spcPct val="15000"/>
            </a:spcAft>
            <a:buChar char="•"/>
          </a:pPr>
          <a:r>
            <a:rPr lang="fi-FI" sz="1400" kern="1200" dirty="0"/>
            <a:t>palveluntuottaja</a:t>
          </a:r>
        </a:p>
        <a:p>
          <a:pPr marL="114300" lvl="1" indent="-114300" algn="l" defTabSz="622300">
            <a:lnSpc>
              <a:spcPct val="90000"/>
            </a:lnSpc>
            <a:spcBef>
              <a:spcPct val="0"/>
            </a:spcBef>
            <a:spcAft>
              <a:spcPct val="15000"/>
            </a:spcAft>
            <a:buChar char="•"/>
          </a:pPr>
          <a:r>
            <a:rPr lang="fi-FI" sz="1400" kern="1200" dirty="0"/>
            <a:t>fysioterapeutti</a:t>
          </a:r>
        </a:p>
      </dsp:txBody>
      <dsp:txXfrm>
        <a:off x="991774" y="2363482"/>
        <a:ext cx="2136625" cy="2101597"/>
      </dsp:txXfrm>
    </dsp:sp>
    <dsp:sp modelId="{E56A999D-58C8-43B2-902E-591F978E2EEF}">
      <dsp:nvSpPr>
        <dsp:cNvPr id="0" name=""/>
        <dsp:cNvSpPr/>
      </dsp:nvSpPr>
      <dsp:spPr>
        <a:xfrm>
          <a:off x="1858725" y="703303"/>
          <a:ext cx="3738645" cy="3738645"/>
        </a:xfrm>
        <a:custGeom>
          <a:avLst/>
          <a:gdLst/>
          <a:ahLst/>
          <a:cxnLst/>
          <a:rect l="0" t="0" r="0" b="0"/>
          <a:pathLst>
            <a:path>
              <a:moveTo>
                <a:pt x="30610" y="1532418"/>
              </a:moveTo>
              <a:arcTo wR="1869322" hR="1869322" stAng="11422982" swAng="264485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33D43-4C7A-474F-9C88-594BC54885AB}">
      <dsp:nvSpPr>
        <dsp:cNvPr id="0" name=""/>
        <dsp:cNvSpPr/>
      </dsp:nvSpPr>
      <dsp:spPr>
        <a:xfrm>
          <a:off x="0" y="0"/>
          <a:ext cx="11302767" cy="572911"/>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dirty="0"/>
            <a:t>Tieto hengityslaitteen varassa elävästä henkilön sosiaalipalvelujen tarpeesta asiakkaalta tai terveydenhuollosta </a:t>
          </a:r>
        </a:p>
        <a:p>
          <a:pPr marL="0" lvl="0" indent="0" algn="l" defTabSz="711200">
            <a:lnSpc>
              <a:spcPct val="90000"/>
            </a:lnSpc>
            <a:spcBef>
              <a:spcPct val="0"/>
            </a:spcBef>
            <a:spcAft>
              <a:spcPct val="35000"/>
            </a:spcAft>
            <a:buNone/>
          </a:pPr>
          <a:r>
            <a:rPr lang="fi-FI" sz="1600" kern="1200" dirty="0"/>
            <a:t>HUOM palvelutarpeen arviointi aloitettava 7 arkipäivässä (sosiaalihuoltolain muutos 36§)</a:t>
          </a:r>
        </a:p>
      </dsp:txBody>
      <dsp:txXfrm>
        <a:off x="27967" y="27967"/>
        <a:ext cx="11246833" cy="516977"/>
      </dsp:txXfrm>
    </dsp:sp>
    <dsp:sp modelId="{DA2A75F1-0921-4BF7-9827-27C5DC4DAD72}">
      <dsp:nvSpPr>
        <dsp:cNvPr id="0" name=""/>
        <dsp:cNvSpPr/>
      </dsp:nvSpPr>
      <dsp:spPr>
        <a:xfrm>
          <a:off x="0" y="1157241"/>
          <a:ext cx="11302767" cy="572911"/>
        </a:xfrm>
        <a:prstGeom prst="roundRect">
          <a:avLst/>
        </a:prstGeom>
        <a:gradFill rotWithShape="0">
          <a:gsLst>
            <a:gs pos="0">
              <a:schemeClr val="accent2">
                <a:hueOff val="-291073"/>
                <a:satOff val="-16786"/>
                <a:lumOff val="1726"/>
                <a:alphaOff val="0"/>
                <a:lumMod val="110000"/>
                <a:satMod val="105000"/>
                <a:tint val="67000"/>
              </a:schemeClr>
            </a:gs>
            <a:gs pos="50000">
              <a:schemeClr val="accent2">
                <a:hueOff val="-291073"/>
                <a:satOff val="-16786"/>
                <a:lumOff val="1726"/>
                <a:alphaOff val="0"/>
                <a:lumMod val="105000"/>
                <a:satMod val="103000"/>
                <a:tint val="73000"/>
              </a:schemeClr>
            </a:gs>
            <a:gs pos="100000">
              <a:schemeClr val="accent2">
                <a:hueOff val="-291073"/>
                <a:satOff val="-16786"/>
                <a:lumOff val="172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a:t>Palvelutarpeen arviointi yhdessä asiakkaan kanssa</a:t>
          </a:r>
        </a:p>
      </dsp:txBody>
      <dsp:txXfrm>
        <a:off x="27967" y="1185208"/>
        <a:ext cx="11246833" cy="516977"/>
      </dsp:txXfrm>
    </dsp:sp>
    <dsp:sp modelId="{5BEAEA4A-8E80-4CD9-9E0C-EE79B75AD61F}">
      <dsp:nvSpPr>
        <dsp:cNvPr id="0" name=""/>
        <dsp:cNvSpPr/>
      </dsp:nvSpPr>
      <dsp:spPr>
        <a:xfrm>
          <a:off x="314243" y="1162069"/>
          <a:ext cx="10674279" cy="564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743" tIns="17780" rIns="99568" bIns="17780" numCol="1" spcCol="1270" anchor="t" anchorCtr="0">
          <a:noAutofit/>
        </a:bodyPr>
        <a:lstStyle/>
        <a:p>
          <a:pPr marL="57150" lvl="1" indent="-57150" algn="l" defTabSz="400050">
            <a:lnSpc>
              <a:spcPct val="90000"/>
            </a:lnSpc>
            <a:spcBef>
              <a:spcPct val="0"/>
            </a:spcBef>
            <a:spcAft>
              <a:spcPct val="20000"/>
            </a:spcAft>
            <a:buChar char="•"/>
          </a:pPr>
          <a:endParaRPr lang="fi-FI" sz="900" kern="1200"/>
        </a:p>
        <a:p>
          <a:pPr marL="57150" lvl="1" indent="-57150" algn="l" defTabSz="400050">
            <a:lnSpc>
              <a:spcPct val="90000"/>
            </a:lnSpc>
            <a:spcBef>
              <a:spcPct val="0"/>
            </a:spcBef>
            <a:spcAft>
              <a:spcPct val="20000"/>
            </a:spcAft>
            <a:buChar char="•"/>
          </a:pPr>
          <a:endParaRPr lang="fi-FI" sz="900" kern="1200" dirty="0"/>
        </a:p>
        <a:p>
          <a:pPr marL="57150" lvl="1" indent="-57150" algn="l" defTabSz="400050">
            <a:lnSpc>
              <a:spcPct val="90000"/>
            </a:lnSpc>
            <a:spcBef>
              <a:spcPct val="0"/>
            </a:spcBef>
            <a:spcAft>
              <a:spcPct val="20000"/>
            </a:spcAft>
            <a:buChar char="•"/>
          </a:pPr>
          <a:endParaRPr lang="fi-FI" sz="900" kern="1200"/>
        </a:p>
        <a:p>
          <a:pPr marL="57150" lvl="1" indent="-57150" algn="l" defTabSz="400050">
            <a:lnSpc>
              <a:spcPct val="90000"/>
            </a:lnSpc>
            <a:spcBef>
              <a:spcPct val="0"/>
            </a:spcBef>
            <a:spcAft>
              <a:spcPct val="20000"/>
            </a:spcAft>
            <a:buChar char="•"/>
          </a:pPr>
          <a:endParaRPr lang="fi-FI" sz="900" kern="1200"/>
        </a:p>
        <a:p>
          <a:pPr marL="114300" lvl="1" indent="-114300" algn="l" defTabSz="622300">
            <a:lnSpc>
              <a:spcPct val="90000"/>
            </a:lnSpc>
            <a:spcBef>
              <a:spcPct val="0"/>
            </a:spcBef>
            <a:spcAft>
              <a:spcPct val="20000"/>
            </a:spcAft>
            <a:buChar char="•"/>
          </a:pPr>
          <a:r>
            <a:rPr lang="fi-FI" sz="1400" kern="1200"/>
            <a:t>Oma toive ja näkemys palvelujen toteuttamistavoista (esim. 10 ja 18§, sosiaalihuoltolaki 36 § ja 39 §)</a:t>
          </a:r>
        </a:p>
      </dsp:txBody>
      <dsp:txXfrm>
        <a:off x="314243" y="1162069"/>
        <a:ext cx="10674279" cy="564931"/>
      </dsp:txXfrm>
    </dsp:sp>
    <dsp:sp modelId="{4FB7FF03-3247-4A88-9869-056BC47AFC98}">
      <dsp:nvSpPr>
        <dsp:cNvPr id="0" name=""/>
        <dsp:cNvSpPr/>
      </dsp:nvSpPr>
      <dsp:spPr>
        <a:xfrm>
          <a:off x="0" y="608285"/>
          <a:ext cx="11302767" cy="572911"/>
        </a:xfrm>
        <a:prstGeom prst="roundRect">
          <a:avLst/>
        </a:prstGeom>
        <a:gradFill rotWithShape="0">
          <a:gsLst>
            <a:gs pos="0">
              <a:schemeClr val="accent2">
                <a:hueOff val="-582145"/>
                <a:satOff val="-33571"/>
                <a:lumOff val="3451"/>
                <a:alphaOff val="0"/>
                <a:lumMod val="110000"/>
                <a:satMod val="105000"/>
                <a:tint val="67000"/>
              </a:schemeClr>
            </a:gs>
            <a:gs pos="50000">
              <a:schemeClr val="accent2">
                <a:hueOff val="-582145"/>
                <a:satOff val="-33571"/>
                <a:lumOff val="3451"/>
                <a:alphaOff val="0"/>
                <a:lumMod val="105000"/>
                <a:satMod val="103000"/>
                <a:tint val="73000"/>
              </a:schemeClr>
            </a:gs>
            <a:gs pos="100000">
              <a:schemeClr val="accent2">
                <a:hueOff val="-582145"/>
                <a:satOff val="-33571"/>
                <a:lumOff val="34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dirty="0"/>
            <a:t>Riittävä monialainen tieto (myös valtakunnalliselta Hengitystuki ry:ltä)</a:t>
          </a:r>
        </a:p>
      </dsp:txBody>
      <dsp:txXfrm>
        <a:off x="27967" y="636252"/>
        <a:ext cx="11246833" cy="516977"/>
      </dsp:txXfrm>
    </dsp:sp>
    <dsp:sp modelId="{5522C991-4CC3-4C18-A5F5-42D650353703}">
      <dsp:nvSpPr>
        <dsp:cNvPr id="0" name=""/>
        <dsp:cNvSpPr/>
      </dsp:nvSpPr>
      <dsp:spPr>
        <a:xfrm>
          <a:off x="0" y="2158714"/>
          <a:ext cx="11302767" cy="572911"/>
        </a:xfrm>
        <a:prstGeom prst="roundRect">
          <a:avLst/>
        </a:prstGeom>
        <a:gradFill rotWithShape="0">
          <a:gsLst>
            <a:gs pos="0">
              <a:schemeClr val="accent2">
                <a:hueOff val="-873218"/>
                <a:satOff val="-50357"/>
                <a:lumOff val="5177"/>
                <a:alphaOff val="0"/>
                <a:lumMod val="110000"/>
                <a:satMod val="105000"/>
                <a:tint val="67000"/>
              </a:schemeClr>
            </a:gs>
            <a:gs pos="50000">
              <a:schemeClr val="accent2">
                <a:hueOff val="-873218"/>
                <a:satOff val="-50357"/>
                <a:lumOff val="5177"/>
                <a:alphaOff val="0"/>
                <a:lumMod val="105000"/>
                <a:satMod val="103000"/>
                <a:tint val="73000"/>
              </a:schemeClr>
            </a:gs>
            <a:gs pos="100000">
              <a:schemeClr val="accent2">
                <a:hueOff val="-873218"/>
                <a:satOff val="-50357"/>
                <a:lumOff val="5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a:t>Asiakassuunnitelma</a:t>
          </a:r>
        </a:p>
      </dsp:txBody>
      <dsp:txXfrm>
        <a:off x="27967" y="2186681"/>
        <a:ext cx="11246833" cy="516977"/>
      </dsp:txXfrm>
    </dsp:sp>
    <dsp:sp modelId="{4880BB7D-FCD0-4D56-BDE9-0904846C1983}">
      <dsp:nvSpPr>
        <dsp:cNvPr id="0" name=""/>
        <dsp:cNvSpPr/>
      </dsp:nvSpPr>
      <dsp:spPr>
        <a:xfrm>
          <a:off x="0" y="2886127"/>
          <a:ext cx="11302767" cy="1568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886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fi-FI" sz="1400" b="1" kern="1200"/>
            <a:t>Työntekijäringin toteuttamistapa</a:t>
          </a:r>
        </a:p>
        <a:p>
          <a:pPr marL="228600" lvl="2" indent="-114300" algn="l" defTabSz="622300">
            <a:lnSpc>
              <a:spcPct val="90000"/>
            </a:lnSpc>
            <a:spcBef>
              <a:spcPct val="0"/>
            </a:spcBef>
            <a:spcAft>
              <a:spcPct val="20000"/>
            </a:spcAft>
            <a:buChar char="•"/>
          </a:pPr>
          <a:r>
            <a:rPr lang="fi-FI" sz="1400" kern="1200"/>
            <a:t>Sijaissuunnitelma (10 §)</a:t>
          </a:r>
        </a:p>
        <a:p>
          <a:pPr marL="114300" lvl="1" indent="-114300" algn="l" defTabSz="622300">
            <a:lnSpc>
              <a:spcPct val="90000"/>
            </a:lnSpc>
            <a:spcBef>
              <a:spcPct val="0"/>
            </a:spcBef>
            <a:spcAft>
              <a:spcPct val="20000"/>
            </a:spcAft>
            <a:buChar char="•"/>
          </a:pPr>
          <a:r>
            <a:rPr lang="fi-FI" sz="1400" kern="1200"/>
            <a:t>Esteettömän asumisen tuki (kodin muutostyöt, 23 § ) </a:t>
          </a:r>
        </a:p>
        <a:p>
          <a:pPr marL="114300" lvl="1" indent="-114300" algn="l" defTabSz="622300">
            <a:lnSpc>
              <a:spcPct val="90000"/>
            </a:lnSpc>
            <a:spcBef>
              <a:spcPct val="0"/>
            </a:spcBef>
            <a:spcAft>
              <a:spcPct val="20000"/>
            </a:spcAft>
            <a:buChar char="•"/>
          </a:pPr>
          <a:r>
            <a:rPr lang="fi-FI" sz="1400" kern="1200" dirty="0"/>
            <a:t>Liikkumisen tuki (28 § - 31 §)</a:t>
          </a:r>
        </a:p>
        <a:p>
          <a:pPr marL="228600" lvl="2" indent="-114300" algn="l" defTabSz="622300">
            <a:lnSpc>
              <a:spcPct val="90000"/>
            </a:lnSpc>
            <a:spcBef>
              <a:spcPct val="0"/>
            </a:spcBef>
            <a:spcAft>
              <a:spcPct val="20000"/>
            </a:spcAft>
            <a:buChar char="•"/>
          </a:pPr>
          <a:r>
            <a:rPr lang="fi-FI" sz="1400" kern="1200"/>
            <a:t>Vakiotaksioikeus</a:t>
          </a:r>
        </a:p>
        <a:p>
          <a:pPr marL="114300" lvl="1" indent="-114300" algn="l" defTabSz="622300">
            <a:lnSpc>
              <a:spcPct val="90000"/>
            </a:lnSpc>
            <a:spcBef>
              <a:spcPct val="0"/>
            </a:spcBef>
            <a:spcAft>
              <a:spcPct val="20000"/>
            </a:spcAft>
            <a:buChar char="•"/>
          </a:pPr>
          <a:r>
            <a:rPr lang="fi-FI" sz="1400" kern="1200"/>
            <a:t>Taloudellinen tuki hengityslaitteen varassa elävälle henkilölle (33 §)	                </a:t>
          </a:r>
          <a:r>
            <a:rPr lang="fi-FI" sz="1400" b="1" kern="1200">
              <a:solidFill>
                <a:srgbClr val="FF0000"/>
              </a:solidFill>
            </a:rPr>
            <a:t>Haettava/tarkistettava oikeus </a:t>
          </a:r>
          <a:r>
            <a:rPr lang="fi-FI" sz="1400" b="1" kern="1200" err="1">
              <a:solidFill>
                <a:srgbClr val="FF0000"/>
              </a:solidFill>
            </a:rPr>
            <a:t>KELA:n</a:t>
          </a:r>
          <a:r>
            <a:rPr lang="fi-FI" sz="1400" b="1" kern="1200">
              <a:solidFill>
                <a:srgbClr val="FF0000"/>
              </a:solidFill>
            </a:rPr>
            <a:t> asumistukiin</a:t>
          </a:r>
          <a:endParaRPr lang="fi-FI" sz="1400" kern="1200">
            <a:solidFill>
              <a:srgbClr val="FF0000"/>
            </a:solidFill>
          </a:endParaRPr>
        </a:p>
        <a:p>
          <a:pPr marL="114300" lvl="1" indent="-114300" algn="l" defTabSz="622300">
            <a:lnSpc>
              <a:spcPct val="90000"/>
            </a:lnSpc>
            <a:spcBef>
              <a:spcPct val="0"/>
            </a:spcBef>
            <a:spcAft>
              <a:spcPct val="20000"/>
            </a:spcAft>
            <a:buChar char="•"/>
          </a:pPr>
          <a:r>
            <a:rPr lang="fi-FI" sz="1400" kern="1200"/>
            <a:t>Työntekijöille mahdollisuus omaan tilaan tarvittaessa (asumistuessa huomioitava, </a:t>
          </a:r>
          <a:r>
            <a:rPr lang="fi-FI" sz="1400" kern="1200" err="1"/>
            <a:t>KELAlle</a:t>
          </a:r>
          <a:r>
            <a:rPr lang="fi-FI" sz="1400" kern="1200"/>
            <a:t> lausunto)</a:t>
          </a:r>
        </a:p>
      </dsp:txBody>
      <dsp:txXfrm>
        <a:off x="0" y="2886127"/>
        <a:ext cx="11302767" cy="1568230"/>
      </dsp:txXfrm>
    </dsp:sp>
    <dsp:sp modelId="{A25431E7-BF9A-49AC-8606-DCD580FC959B}">
      <dsp:nvSpPr>
        <dsp:cNvPr id="0" name=""/>
        <dsp:cNvSpPr/>
      </dsp:nvSpPr>
      <dsp:spPr>
        <a:xfrm>
          <a:off x="0" y="4454357"/>
          <a:ext cx="11302767" cy="572911"/>
        </a:xfrm>
        <a:prstGeom prst="roundRect">
          <a:avLst/>
        </a:prstGeom>
        <a:gradFill rotWithShape="0">
          <a:gsLst>
            <a:gs pos="0">
              <a:schemeClr val="accent2">
                <a:hueOff val="-1164290"/>
                <a:satOff val="-67142"/>
                <a:lumOff val="6902"/>
                <a:alphaOff val="0"/>
                <a:lumMod val="110000"/>
                <a:satMod val="105000"/>
                <a:tint val="67000"/>
              </a:schemeClr>
            </a:gs>
            <a:gs pos="50000">
              <a:schemeClr val="accent2">
                <a:hueOff val="-1164290"/>
                <a:satOff val="-67142"/>
                <a:lumOff val="6902"/>
                <a:alphaOff val="0"/>
                <a:lumMod val="105000"/>
                <a:satMod val="103000"/>
                <a:tint val="73000"/>
              </a:schemeClr>
            </a:gs>
            <a:gs pos="100000">
              <a:schemeClr val="accent2">
                <a:hueOff val="-1164290"/>
                <a:satOff val="-67142"/>
                <a:lumOff val="6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a:t>Palvelupäätös</a:t>
          </a:r>
        </a:p>
      </dsp:txBody>
      <dsp:txXfrm>
        <a:off x="27967" y="4482324"/>
        <a:ext cx="11246833" cy="516977"/>
      </dsp:txXfrm>
    </dsp:sp>
    <dsp:sp modelId="{E96CF88C-4D73-4ACF-B45E-95F71B41BCDF}">
      <dsp:nvSpPr>
        <dsp:cNvPr id="0" name=""/>
        <dsp:cNvSpPr/>
      </dsp:nvSpPr>
      <dsp:spPr>
        <a:xfrm>
          <a:off x="0" y="5040573"/>
          <a:ext cx="11302767" cy="572911"/>
        </a:xfrm>
        <a:prstGeom prst="round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a:t>Toteutus ja seuranta</a:t>
          </a:r>
        </a:p>
      </dsp:txBody>
      <dsp:txXfrm>
        <a:off x="27967" y="5068540"/>
        <a:ext cx="11246833" cy="5169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FEA63-A4EB-4648-9C66-3F0BF9AE823F}">
      <dsp:nvSpPr>
        <dsp:cNvPr id="0" name=""/>
        <dsp:cNvSpPr/>
      </dsp:nvSpPr>
      <dsp:spPr>
        <a:xfrm>
          <a:off x="0" y="31033"/>
          <a:ext cx="10925961" cy="479700"/>
        </a:xfrm>
        <a:prstGeom prst="roundRect">
          <a:avLst/>
        </a:prstGeom>
        <a:solidFill>
          <a:srgbClr val="9999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Hengityshalvauspäätös tai  erikoislääkärin lausunto hengityslaitteen varassa elävästä henkilöstä (33 §) </a:t>
          </a:r>
        </a:p>
      </dsp:txBody>
      <dsp:txXfrm>
        <a:off x="23417" y="54450"/>
        <a:ext cx="10879127" cy="432866"/>
      </dsp:txXfrm>
    </dsp:sp>
    <dsp:sp modelId="{EA86E9C2-086E-42B4-8646-E844840B12FA}">
      <dsp:nvSpPr>
        <dsp:cNvPr id="0" name=""/>
        <dsp:cNvSpPr/>
      </dsp:nvSpPr>
      <dsp:spPr>
        <a:xfrm>
          <a:off x="0" y="568333"/>
          <a:ext cx="10925961" cy="479700"/>
        </a:xfrm>
        <a:prstGeom prst="roundRect">
          <a:avLst/>
        </a:prstGeom>
        <a:solidFill>
          <a:srgbClr val="CCCC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Yhteydenotto sosiaalihuoltoon</a:t>
          </a:r>
        </a:p>
      </dsp:txBody>
      <dsp:txXfrm>
        <a:off x="23417" y="591750"/>
        <a:ext cx="10879127" cy="432866"/>
      </dsp:txXfrm>
    </dsp:sp>
    <dsp:sp modelId="{A0B0D454-0636-4C3E-9CFC-9EE65E0F358D}">
      <dsp:nvSpPr>
        <dsp:cNvPr id="0" name=""/>
        <dsp:cNvSpPr/>
      </dsp:nvSpPr>
      <dsp:spPr>
        <a:xfrm>
          <a:off x="0" y="1105633"/>
          <a:ext cx="10925961" cy="479700"/>
        </a:xfrm>
        <a:prstGeom prst="roundRect">
          <a:avLst/>
        </a:prstGeom>
        <a:solidFill>
          <a:srgbClr val="CCEC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Vastuu hengityslaitteesta ja siihen liittyvistä välineistä ja tarvikkeista (33 §)</a:t>
          </a:r>
        </a:p>
      </dsp:txBody>
      <dsp:txXfrm>
        <a:off x="23417" y="1129050"/>
        <a:ext cx="10879127" cy="432866"/>
      </dsp:txXfrm>
    </dsp:sp>
    <dsp:sp modelId="{407AFD00-C7B2-4247-9E7C-C2EA79D19D5F}">
      <dsp:nvSpPr>
        <dsp:cNvPr id="0" name=""/>
        <dsp:cNvSpPr/>
      </dsp:nvSpPr>
      <dsp:spPr>
        <a:xfrm>
          <a:off x="0" y="1585333"/>
          <a:ext cx="10925961" cy="298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899"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fi-FI" sz="1600" kern="1200"/>
            <a:t>Laitteet ja niiden huolto </a:t>
          </a:r>
        </a:p>
        <a:p>
          <a:pPr marL="171450" lvl="1" indent="-171450" algn="l" defTabSz="711200">
            <a:lnSpc>
              <a:spcPct val="90000"/>
            </a:lnSpc>
            <a:spcBef>
              <a:spcPct val="0"/>
            </a:spcBef>
            <a:spcAft>
              <a:spcPct val="20000"/>
            </a:spcAft>
            <a:buChar char="•"/>
          </a:pPr>
          <a:r>
            <a:rPr lang="fi-FI" sz="1600" kern="1200"/>
            <a:t>Letkusto</a:t>
          </a:r>
        </a:p>
        <a:p>
          <a:pPr marL="171450" lvl="1" indent="-171450" algn="l" defTabSz="711200">
            <a:lnSpc>
              <a:spcPct val="90000"/>
            </a:lnSpc>
            <a:spcBef>
              <a:spcPct val="0"/>
            </a:spcBef>
            <a:spcAft>
              <a:spcPct val="20000"/>
            </a:spcAft>
            <a:buChar char="•"/>
          </a:pPr>
          <a:r>
            <a:rPr lang="fi-FI" sz="1600" kern="1200"/>
            <a:t>Yksilölliset maskit ja suukappaleet</a:t>
          </a:r>
        </a:p>
        <a:p>
          <a:pPr marL="171450" lvl="1" indent="-171450" algn="l" defTabSz="711200">
            <a:lnSpc>
              <a:spcPct val="90000"/>
            </a:lnSpc>
            <a:spcBef>
              <a:spcPct val="0"/>
            </a:spcBef>
            <a:spcAft>
              <a:spcPct val="20000"/>
            </a:spcAft>
            <a:buChar char="•"/>
          </a:pPr>
          <a:r>
            <a:rPr lang="fi-FI" sz="1600" kern="1200"/>
            <a:t>Yksilölliset kanyylit ja puheventtiilit</a:t>
          </a:r>
        </a:p>
        <a:p>
          <a:pPr marL="171450" lvl="1" indent="-171450" algn="l" defTabSz="711200">
            <a:lnSpc>
              <a:spcPct val="90000"/>
            </a:lnSpc>
            <a:spcBef>
              <a:spcPct val="0"/>
            </a:spcBef>
            <a:spcAft>
              <a:spcPct val="20000"/>
            </a:spcAft>
            <a:buChar char="•"/>
          </a:pPr>
          <a:r>
            <a:rPr lang="fi-FI" sz="1600" kern="1200"/>
            <a:t>Kostutin</a:t>
          </a:r>
        </a:p>
        <a:p>
          <a:pPr marL="171450" lvl="1" indent="-171450" algn="l" defTabSz="711200">
            <a:lnSpc>
              <a:spcPct val="90000"/>
            </a:lnSpc>
            <a:spcBef>
              <a:spcPct val="0"/>
            </a:spcBef>
            <a:spcAft>
              <a:spcPct val="20000"/>
            </a:spcAft>
            <a:buChar char="•"/>
          </a:pPr>
          <a:r>
            <a:rPr lang="fi-FI" sz="1600" kern="1200"/>
            <a:t>Imulaite ja yksilölliset imukatetrit</a:t>
          </a:r>
        </a:p>
        <a:p>
          <a:pPr marL="171450" lvl="1" indent="-171450" algn="l" defTabSz="711200">
            <a:lnSpc>
              <a:spcPct val="90000"/>
            </a:lnSpc>
            <a:spcBef>
              <a:spcPct val="0"/>
            </a:spcBef>
            <a:spcAft>
              <a:spcPct val="20000"/>
            </a:spcAft>
            <a:buChar char="•"/>
          </a:pPr>
          <a:r>
            <a:rPr lang="fi-FI" sz="1600" kern="1200"/>
            <a:t>Matka/varalaitteet</a:t>
          </a:r>
        </a:p>
        <a:p>
          <a:pPr marL="171450" lvl="1" indent="-171450" algn="l" defTabSz="711200">
            <a:lnSpc>
              <a:spcPct val="90000"/>
            </a:lnSpc>
            <a:spcBef>
              <a:spcPct val="0"/>
            </a:spcBef>
            <a:spcAft>
              <a:spcPct val="20000"/>
            </a:spcAft>
            <a:buChar char="•"/>
          </a:pPr>
          <a:r>
            <a:rPr lang="fi-FI" sz="1600" kern="1200" err="1"/>
            <a:t>Trakeostomiakostuttajat</a:t>
          </a:r>
          <a:endParaRPr lang="fi-FI" sz="1600" kern="1200"/>
        </a:p>
        <a:p>
          <a:pPr marL="171450" lvl="1" indent="-171450" algn="l" defTabSz="711200">
            <a:lnSpc>
              <a:spcPct val="90000"/>
            </a:lnSpc>
            <a:spcBef>
              <a:spcPct val="0"/>
            </a:spcBef>
            <a:spcAft>
              <a:spcPct val="20000"/>
            </a:spcAft>
            <a:buChar char="•"/>
          </a:pPr>
          <a:r>
            <a:rPr lang="fi-FI" sz="1600" kern="1200"/>
            <a:t>Kaulapannat ja kaulan sidetaitokset</a:t>
          </a:r>
        </a:p>
        <a:p>
          <a:pPr marL="171450" lvl="1" indent="-171450" algn="l" defTabSz="711200">
            <a:lnSpc>
              <a:spcPct val="90000"/>
            </a:lnSpc>
            <a:spcBef>
              <a:spcPct val="0"/>
            </a:spcBef>
            <a:spcAft>
              <a:spcPct val="20000"/>
            </a:spcAft>
            <a:buChar char="•"/>
          </a:pPr>
          <a:r>
            <a:rPr lang="fi-FI" sz="1600" kern="1200"/>
            <a:t>Työntekijöiden maskit ja tehdaspuhtaat hanskat sekä muut hygieniatarvikkeet (esim. käsihuuhde, kertakäyttöiset käsipyyhkeet </a:t>
          </a:r>
          <a:r>
            <a:rPr lang="fi-FI" sz="1600" kern="1200" err="1"/>
            <a:t>jne</a:t>
          </a:r>
          <a:r>
            <a:rPr lang="fi-FI" sz="1600" kern="1200"/>
            <a:t>) </a:t>
          </a:r>
        </a:p>
      </dsp:txBody>
      <dsp:txXfrm>
        <a:off x="0" y="1585333"/>
        <a:ext cx="10925961" cy="29808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2C86B-6BCF-4C0A-B6FE-C86F6F01D9E7}">
      <dsp:nvSpPr>
        <dsp:cNvPr id="0" name=""/>
        <dsp:cNvSpPr/>
      </dsp:nvSpPr>
      <dsp:spPr>
        <a:xfrm>
          <a:off x="0" y="53612"/>
          <a:ext cx="10515600" cy="635602"/>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dirty="0"/>
            <a:t>Vastuu maksuttomasta hoidosta (33 §) </a:t>
          </a:r>
        </a:p>
      </dsp:txBody>
      <dsp:txXfrm>
        <a:off x="31028" y="84640"/>
        <a:ext cx="10453544" cy="573546"/>
      </dsp:txXfrm>
    </dsp:sp>
    <dsp:sp modelId="{8197C800-C10C-4B70-AB86-C10202F0A276}">
      <dsp:nvSpPr>
        <dsp:cNvPr id="0" name=""/>
        <dsp:cNvSpPr/>
      </dsp:nvSpPr>
      <dsp:spPr>
        <a:xfrm>
          <a:off x="0" y="689214"/>
          <a:ext cx="10515600" cy="2020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fi-FI" sz="1200" kern="1200"/>
            <a:t>Hengityskontrollit</a:t>
          </a:r>
        </a:p>
        <a:p>
          <a:pPr marL="114300" lvl="1" indent="-114300" algn="l" defTabSz="533400">
            <a:lnSpc>
              <a:spcPct val="90000"/>
            </a:lnSpc>
            <a:spcBef>
              <a:spcPct val="0"/>
            </a:spcBef>
            <a:spcAft>
              <a:spcPct val="20000"/>
            </a:spcAft>
            <a:buChar char="•"/>
          </a:pPr>
          <a:r>
            <a:rPr lang="fi-FI" sz="1200" kern="1200"/>
            <a:t>Perussairauden hoito</a:t>
          </a:r>
        </a:p>
        <a:p>
          <a:pPr marL="114300" lvl="1" indent="-114300" algn="l" defTabSz="533400">
            <a:lnSpc>
              <a:spcPct val="90000"/>
            </a:lnSpc>
            <a:spcBef>
              <a:spcPct val="0"/>
            </a:spcBef>
            <a:spcAft>
              <a:spcPct val="20000"/>
            </a:spcAft>
            <a:buChar char="•"/>
          </a:pPr>
          <a:r>
            <a:rPr lang="fi-FI" sz="1200" kern="1200"/>
            <a:t>Muu terveyden- ja sairaanhoito </a:t>
          </a:r>
        </a:p>
        <a:p>
          <a:pPr marL="114300" lvl="1" indent="-114300" algn="l" defTabSz="533400">
            <a:lnSpc>
              <a:spcPct val="90000"/>
            </a:lnSpc>
            <a:spcBef>
              <a:spcPct val="0"/>
            </a:spcBef>
            <a:spcAft>
              <a:spcPct val="20000"/>
            </a:spcAft>
            <a:buChar char="•"/>
          </a:pPr>
          <a:r>
            <a:rPr lang="fi-FI" sz="1200" kern="1200"/>
            <a:t>Kotona tarvittavien lääkkeiden ja korvattavien perusvoiteiden reseptit</a:t>
          </a:r>
        </a:p>
        <a:p>
          <a:pPr marL="114300" lvl="1" indent="-114300" algn="l" defTabSz="533400">
            <a:lnSpc>
              <a:spcPct val="90000"/>
            </a:lnSpc>
            <a:spcBef>
              <a:spcPct val="0"/>
            </a:spcBef>
            <a:spcAft>
              <a:spcPct val="20000"/>
            </a:spcAft>
            <a:buChar char="•"/>
          </a:pPr>
          <a:r>
            <a:rPr lang="fi-FI" sz="1200" kern="1200"/>
            <a:t>Ravintovalmisteet sekä lääke- ja ravintopumput ynnä </a:t>
          </a:r>
          <a:r>
            <a:rPr lang="fi-FI" sz="1200" kern="1200" err="1"/>
            <a:t>nebulisaattorit</a:t>
          </a:r>
          <a:endParaRPr lang="fi-FI" sz="1200" kern="1200"/>
        </a:p>
        <a:p>
          <a:pPr marL="114300" lvl="1" indent="-114300" algn="l" defTabSz="533400">
            <a:lnSpc>
              <a:spcPct val="90000"/>
            </a:lnSpc>
            <a:spcBef>
              <a:spcPct val="0"/>
            </a:spcBef>
            <a:spcAft>
              <a:spcPct val="20000"/>
            </a:spcAft>
            <a:buChar char="•"/>
          </a:pPr>
          <a:r>
            <a:rPr lang="fi-FI" sz="1200" kern="1200" dirty="0"/>
            <a:t>Lähetteet ja maksusitoumukset mm. fysioterapia (kuntoutus)</a:t>
          </a:r>
        </a:p>
        <a:p>
          <a:pPr marL="114300" lvl="1" indent="-114300" algn="l" defTabSz="533400">
            <a:lnSpc>
              <a:spcPct val="90000"/>
            </a:lnSpc>
            <a:spcBef>
              <a:spcPct val="0"/>
            </a:spcBef>
            <a:spcAft>
              <a:spcPct val="20000"/>
            </a:spcAft>
            <a:buChar char="•"/>
          </a:pPr>
          <a:r>
            <a:rPr lang="fi-FI" sz="1200" kern="1200"/>
            <a:t>Vamman edellyttämät yksilölliset tarvikkeet( esim. liukuliina, tukityynyt, hoidolliset tukisukat, kompressiotarvikkeet, erityisvalmisteiset kengät, asentotuet ja –lastat)</a:t>
          </a:r>
        </a:p>
        <a:p>
          <a:pPr marL="114300" lvl="1" indent="-114300" algn="l" defTabSz="533400">
            <a:lnSpc>
              <a:spcPct val="90000"/>
            </a:lnSpc>
            <a:spcBef>
              <a:spcPct val="0"/>
            </a:spcBef>
            <a:spcAft>
              <a:spcPct val="20000"/>
            </a:spcAft>
            <a:buChar char="•"/>
          </a:pPr>
          <a:r>
            <a:rPr lang="fi-FI" sz="1200" kern="1200"/>
            <a:t>Vamman aiheuttamien terveysongelmien hoitotarvikkeet (esim. painevaurion hoitotarvikkeet)</a:t>
          </a:r>
        </a:p>
        <a:p>
          <a:pPr marL="114300" lvl="1" indent="-114300" algn="l" defTabSz="533400">
            <a:lnSpc>
              <a:spcPct val="90000"/>
            </a:lnSpc>
            <a:spcBef>
              <a:spcPct val="0"/>
            </a:spcBef>
            <a:spcAft>
              <a:spcPct val="20000"/>
            </a:spcAft>
            <a:buChar char="•"/>
          </a:pPr>
          <a:r>
            <a:rPr lang="fi-FI" sz="1200" b="1" kern="1200"/>
            <a:t>Matkat hoitoon</a:t>
          </a:r>
        </a:p>
      </dsp:txBody>
      <dsp:txXfrm>
        <a:off x="0" y="689214"/>
        <a:ext cx="10515600" cy="2020320"/>
      </dsp:txXfrm>
    </dsp:sp>
    <dsp:sp modelId="{A046EBA9-956F-458C-BF55-9A1CEDDA4213}">
      <dsp:nvSpPr>
        <dsp:cNvPr id="0" name=""/>
        <dsp:cNvSpPr/>
      </dsp:nvSpPr>
      <dsp:spPr>
        <a:xfrm>
          <a:off x="0" y="2709534"/>
          <a:ext cx="10515600" cy="635602"/>
        </a:xfrm>
        <a:prstGeom prst="roundRect">
          <a:avLst/>
        </a:prstGeom>
        <a:solidFill>
          <a:srgbClr val="CCCCFF"/>
        </a:solidFill>
        <a:ln>
          <a:solidFill>
            <a:srgbClr val="66CCF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a:t>Vastuu apuvälineistä </a:t>
          </a:r>
        </a:p>
      </dsp:txBody>
      <dsp:txXfrm>
        <a:off x="31028" y="2740562"/>
        <a:ext cx="10453544" cy="573546"/>
      </dsp:txXfrm>
    </dsp:sp>
    <dsp:sp modelId="{457A15FF-814A-453F-851E-3BF8CB415116}">
      <dsp:nvSpPr>
        <dsp:cNvPr id="0" name=""/>
        <dsp:cNvSpPr/>
      </dsp:nvSpPr>
      <dsp:spPr>
        <a:xfrm>
          <a:off x="0" y="3345137"/>
          <a:ext cx="10515600" cy="1854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fi-FI" sz="1200" kern="1200"/>
            <a:t>Sähköpyörätuoli</a:t>
          </a:r>
        </a:p>
        <a:p>
          <a:pPr marL="114300" lvl="1" indent="-114300" algn="l" defTabSz="533400">
            <a:lnSpc>
              <a:spcPct val="90000"/>
            </a:lnSpc>
            <a:spcBef>
              <a:spcPct val="0"/>
            </a:spcBef>
            <a:spcAft>
              <a:spcPct val="20000"/>
            </a:spcAft>
            <a:buChar char="•"/>
          </a:pPr>
          <a:r>
            <a:rPr lang="fi-FI" sz="1200" kern="1200"/>
            <a:t>Tavallinen pyörätuoli</a:t>
          </a:r>
        </a:p>
        <a:p>
          <a:pPr marL="114300" lvl="1" indent="-114300" algn="l" defTabSz="533400">
            <a:lnSpc>
              <a:spcPct val="90000"/>
            </a:lnSpc>
            <a:spcBef>
              <a:spcPct val="0"/>
            </a:spcBef>
            <a:spcAft>
              <a:spcPct val="20000"/>
            </a:spcAft>
            <a:buChar char="•"/>
          </a:pPr>
          <a:r>
            <a:rPr lang="fi-FI" sz="1200" kern="1200"/>
            <a:t>Nostin</a:t>
          </a:r>
        </a:p>
        <a:p>
          <a:pPr marL="114300" lvl="1" indent="-114300" algn="l" defTabSz="533400">
            <a:lnSpc>
              <a:spcPct val="90000"/>
            </a:lnSpc>
            <a:spcBef>
              <a:spcPct val="0"/>
            </a:spcBef>
            <a:spcAft>
              <a:spcPct val="20000"/>
            </a:spcAft>
            <a:buChar char="•"/>
          </a:pPr>
          <a:r>
            <a:rPr lang="fi-FI" sz="1200" kern="1200"/>
            <a:t>Säädettävä sänky</a:t>
          </a:r>
        </a:p>
        <a:p>
          <a:pPr marL="114300" lvl="1" indent="-114300" algn="l" defTabSz="533400">
            <a:lnSpc>
              <a:spcPct val="90000"/>
            </a:lnSpc>
            <a:spcBef>
              <a:spcPct val="0"/>
            </a:spcBef>
            <a:spcAft>
              <a:spcPct val="20000"/>
            </a:spcAft>
            <a:buChar char="•"/>
          </a:pPr>
          <a:r>
            <a:rPr lang="fi-FI" sz="1200" kern="1200"/>
            <a:t>Painehaavapatja</a:t>
          </a:r>
        </a:p>
        <a:p>
          <a:pPr marL="114300" lvl="1" indent="-114300" algn="l" defTabSz="533400">
            <a:lnSpc>
              <a:spcPct val="90000"/>
            </a:lnSpc>
            <a:spcBef>
              <a:spcPct val="0"/>
            </a:spcBef>
            <a:spcAft>
              <a:spcPct val="20000"/>
            </a:spcAft>
            <a:buChar char="•"/>
          </a:pPr>
          <a:r>
            <a:rPr lang="fi-FI" sz="1200" kern="1200"/>
            <a:t>Seisomatelineet</a:t>
          </a:r>
        </a:p>
        <a:p>
          <a:pPr marL="114300" lvl="1" indent="-114300" algn="l" defTabSz="533400">
            <a:lnSpc>
              <a:spcPct val="90000"/>
            </a:lnSpc>
            <a:spcBef>
              <a:spcPct val="0"/>
            </a:spcBef>
            <a:spcAft>
              <a:spcPct val="20000"/>
            </a:spcAft>
            <a:buChar char="•"/>
          </a:pPr>
          <a:r>
            <a:rPr lang="fi-FI" sz="1200" kern="1200"/>
            <a:t>Sairaalapöytä</a:t>
          </a:r>
        </a:p>
        <a:p>
          <a:pPr marL="114300" lvl="1" indent="-114300" algn="l" defTabSz="533400">
            <a:lnSpc>
              <a:spcPct val="90000"/>
            </a:lnSpc>
            <a:spcBef>
              <a:spcPct val="0"/>
            </a:spcBef>
            <a:spcAft>
              <a:spcPct val="20000"/>
            </a:spcAft>
            <a:buChar char="•"/>
          </a:pPr>
          <a:r>
            <a:rPr lang="fi-FI" sz="1200" kern="1200"/>
            <a:t>Suihkutuoli ja muut peseytymiseen tarvittavat apuvälineet</a:t>
          </a:r>
        </a:p>
        <a:p>
          <a:pPr marL="114300" lvl="1" indent="-114300" algn="l" defTabSz="533400">
            <a:lnSpc>
              <a:spcPct val="90000"/>
            </a:lnSpc>
            <a:spcBef>
              <a:spcPct val="0"/>
            </a:spcBef>
            <a:spcAft>
              <a:spcPct val="20000"/>
            </a:spcAft>
            <a:buChar char="•"/>
          </a:pPr>
          <a:r>
            <a:rPr lang="fi-FI" sz="1200" kern="1200"/>
            <a:t>Wc-koroke ja alusastiat</a:t>
          </a:r>
        </a:p>
      </dsp:txBody>
      <dsp:txXfrm>
        <a:off x="0" y="3345137"/>
        <a:ext cx="10515600" cy="1854720"/>
      </dsp:txXfrm>
    </dsp:sp>
    <dsp:sp modelId="{FF4AFFBF-BEC5-42BC-913F-8585B0096EB4}">
      <dsp:nvSpPr>
        <dsp:cNvPr id="0" name=""/>
        <dsp:cNvSpPr/>
      </dsp:nvSpPr>
      <dsp:spPr>
        <a:xfrm>
          <a:off x="0" y="5199857"/>
          <a:ext cx="10515600" cy="635602"/>
        </a:xfrm>
        <a:prstGeom prst="roundRect">
          <a:avLst/>
        </a:prstGeom>
        <a:solidFill>
          <a:srgbClr val="CC99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i-FI" sz="1600" kern="1200"/>
            <a:t>Vastuu työntekijöiden (myös henkilökohtaisten avustajien) ja hengityslaitteen käyttäjän perehdyttämisestä hengityslaitteen ja muiden laitteiden käyttöön ja kotihuoltoon sekä </a:t>
          </a:r>
          <a:r>
            <a:rPr lang="fi-FI" sz="1600" kern="1200" err="1"/>
            <a:t>trakeostomian</a:t>
          </a:r>
          <a:r>
            <a:rPr lang="fi-FI" sz="1600" kern="1200"/>
            <a:t> kotihoitoon (33 §)</a:t>
          </a:r>
        </a:p>
      </dsp:txBody>
      <dsp:txXfrm>
        <a:off x="31028" y="5230885"/>
        <a:ext cx="10453544" cy="57354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397EA-9364-416C-92BD-E86FD784498D}">
      <dsp:nvSpPr>
        <dsp:cNvPr id="0" name=""/>
        <dsp:cNvSpPr/>
      </dsp:nvSpPr>
      <dsp:spPr>
        <a:xfrm rot="10800000">
          <a:off x="2137445" y="413"/>
          <a:ext cx="6992874" cy="1504329"/>
        </a:xfrm>
        <a:prstGeom prst="homePlate">
          <a:avLst/>
        </a:prstGeom>
        <a:solidFill>
          <a:schemeClr val="accent5">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3367" tIns="91440" rIns="170688" bIns="91440" numCol="1" spcCol="1270" anchor="t" anchorCtr="0">
          <a:noAutofit/>
        </a:bodyPr>
        <a:lstStyle/>
        <a:p>
          <a:pPr marL="0" lvl="0" indent="0" algn="l" defTabSz="1066800">
            <a:lnSpc>
              <a:spcPct val="90000"/>
            </a:lnSpc>
            <a:spcBef>
              <a:spcPct val="0"/>
            </a:spcBef>
            <a:spcAft>
              <a:spcPct val="35000"/>
            </a:spcAft>
            <a:buNone/>
          </a:pPr>
          <a:r>
            <a:rPr lang="fi-FI" sz="2400" kern="1200"/>
            <a:t>NYKYISIN</a:t>
          </a:r>
        </a:p>
        <a:p>
          <a:pPr marL="171450" lvl="1" indent="-171450" algn="l" defTabSz="844550">
            <a:lnSpc>
              <a:spcPct val="90000"/>
            </a:lnSpc>
            <a:spcBef>
              <a:spcPct val="0"/>
            </a:spcBef>
            <a:spcAft>
              <a:spcPct val="15000"/>
            </a:spcAft>
            <a:buChar char="•"/>
          </a:pPr>
          <a:r>
            <a:rPr lang="fi-FI" sz="1900" kern="1200"/>
            <a:t>Sairaala järjestänyt lähes kaiken</a:t>
          </a:r>
        </a:p>
        <a:p>
          <a:pPr marL="171450" lvl="1" indent="-171450" algn="l" defTabSz="844550">
            <a:lnSpc>
              <a:spcPct val="90000"/>
            </a:lnSpc>
            <a:spcBef>
              <a:spcPct val="0"/>
            </a:spcBef>
            <a:spcAft>
              <a:spcPct val="15000"/>
            </a:spcAft>
            <a:buChar char="•"/>
          </a:pPr>
          <a:r>
            <a:rPr lang="fi-FI" sz="1900" kern="1200"/>
            <a:t>Laitostyyppisten ohjeistusten osuus </a:t>
          </a:r>
        </a:p>
      </dsp:txBody>
      <dsp:txXfrm rot="10800000">
        <a:off x="2513527" y="413"/>
        <a:ext cx="6616792" cy="1504329"/>
      </dsp:txXfrm>
    </dsp:sp>
    <dsp:sp modelId="{4D4BE57B-1BFA-4ADD-9EA2-4C9B64EFF036}">
      <dsp:nvSpPr>
        <dsp:cNvPr id="0" name=""/>
        <dsp:cNvSpPr/>
      </dsp:nvSpPr>
      <dsp:spPr>
        <a:xfrm>
          <a:off x="1385280" y="413"/>
          <a:ext cx="1504329" cy="150432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6350" cap="flat" cmpd="sng" algn="ctr">
          <a:solidFill>
            <a:schemeClr val="lt2">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755C100-4811-44AC-931F-7C406757223E}">
      <dsp:nvSpPr>
        <dsp:cNvPr id="0" name=""/>
        <dsp:cNvSpPr/>
      </dsp:nvSpPr>
      <dsp:spPr>
        <a:xfrm rot="10800000">
          <a:off x="2137445" y="1880824"/>
          <a:ext cx="6992874" cy="1504329"/>
        </a:xfrm>
        <a:prstGeom prst="homePlate">
          <a:avLst/>
        </a:prstGeom>
        <a:solidFill>
          <a:srgbClr val="FCB97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3367" tIns="91440" rIns="170688" bIns="91440" numCol="1" spcCol="1270" anchor="t" anchorCtr="0">
          <a:noAutofit/>
        </a:bodyPr>
        <a:lstStyle/>
        <a:p>
          <a:pPr marL="0" lvl="0" indent="0" algn="l" defTabSz="1066800">
            <a:lnSpc>
              <a:spcPct val="90000"/>
            </a:lnSpc>
            <a:spcBef>
              <a:spcPct val="0"/>
            </a:spcBef>
            <a:spcAft>
              <a:spcPct val="35000"/>
            </a:spcAft>
            <a:buNone/>
          </a:pPr>
          <a:r>
            <a:rPr lang="fi-FI" sz="2400" kern="1200" dirty="0"/>
            <a:t>JATKOSSA</a:t>
          </a:r>
        </a:p>
        <a:p>
          <a:pPr marL="171450" lvl="1" indent="-171450" algn="l" defTabSz="844550">
            <a:lnSpc>
              <a:spcPct val="90000"/>
            </a:lnSpc>
            <a:spcBef>
              <a:spcPct val="0"/>
            </a:spcBef>
            <a:spcAft>
              <a:spcPct val="15000"/>
            </a:spcAft>
            <a:buChar char="•"/>
          </a:pPr>
          <a:r>
            <a:rPr lang="fi-FI" sz="1900" kern="1200"/>
            <a:t>Yksilöllisen tarpeen mukaisuus ja omien näkemysten ensisijaisuus</a:t>
          </a:r>
        </a:p>
        <a:p>
          <a:pPr marL="171450" lvl="1" indent="-171450" algn="l" defTabSz="844550">
            <a:lnSpc>
              <a:spcPct val="90000"/>
            </a:lnSpc>
            <a:spcBef>
              <a:spcPct val="0"/>
            </a:spcBef>
            <a:spcAft>
              <a:spcPct val="15000"/>
            </a:spcAft>
            <a:buChar char="•"/>
          </a:pPr>
          <a:r>
            <a:rPr lang="fi-FI" sz="1900" kern="1200"/>
            <a:t>Itsemääräämisoikeuden vahvistuminen</a:t>
          </a:r>
        </a:p>
      </dsp:txBody>
      <dsp:txXfrm rot="10800000">
        <a:off x="2513527" y="1880824"/>
        <a:ext cx="6616792" cy="1504329"/>
      </dsp:txXfrm>
    </dsp:sp>
    <dsp:sp modelId="{11A0F2B3-00BF-402B-9847-B3CAB02E174B}">
      <dsp:nvSpPr>
        <dsp:cNvPr id="0" name=""/>
        <dsp:cNvSpPr/>
      </dsp:nvSpPr>
      <dsp:spPr>
        <a:xfrm>
          <a:off x="1385280" y="1880824"/>
          <a:ext cx="1504329" cy="150432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6350" cap="flat" cmpd="sng" algn="ctr">
          <a:solidFill>
            <a:schemeClr val="lt2">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0D754-E622-433A-AAF4-AD971E98565F}">
      <dsp:nvSpPr>
        <dsp:cNvPr id="0" name=""/>
        <dsp:cNvSpPr/>
      </dsp:nvSpPr>
      <dsp:spPr>
        <a:xfrm>
          <a:off x="662549" y="0"/>
          <a:ext cx="2045075" cy="1094361"/>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i-FI" sz="1800" kern="1200"/>
            <a:t>Tutustun työntekijäringin toteuttamis-vaihtoehtoihin</a:t>
          </a:r>
        </a:p>
      </dsp:txBody>
      <dsp:txXfrm>
        <a:off x="694602" y="32053"/>
        <a:ext cx="1980969" cy="1030255"/>
      </dsp:txXfrm>
    </dsp:sp>
    <dsp:sp modelId="{5ADE0CC1-0079-4CA0-A6EC-3DDB413E72CF}">
      <dsp:nvSpPr>
        <dsp:cNvPr id="0" name=""/>
        <dsp:cNvSpPr/>
      </dsp:nvSpPr>
      <dsp:spPr>
        <a:xfrm>
          <a:off x="867057" y="1094361"/>
          <a:ext cx="284338" cy="908174"/>
        </a:xfrm>
        <a:custGeom>
          <a:avLst/>
          <a:gdLst/>
          <a:ahLst/>
          <a:cxnLst/>
          <a:rect l="0" t="0" r="0" b="0"/>
          <a:pathLst>
            <a:path>
              <a:moveTo>
                <a:pt x="0" y="0"/>
              </a:moveTo>
              <a:lnTo>
                <a:pt x="0" y="908174"/>
              </a:lnTo>
              <a:lnTo>
                <a:pt x="284338" y="90817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90E599-6B00-47DD-B0E2-DBD59219F98F}">
      <dsp:nvSpPr>
        <dsp:cNvPr id="0" name=""/>
        <dsp:cNvSpPr/>
      </dsp:nvSpPr>
      <dsp:spPr>
        <a:xfrm>
          <a:off x="1151396" y="1369896"/>
          <a:ext cx="2462140" cy="126527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t" anchorCtr="0">
          <a:noAutofit/>
        </a:bodyPr>
        <a:lstStyle/>
        <a:p>
          <a:pPr marL="0" lvl="0" indent="0" algn="ctr" defTabSz="622300">
            <a:lnSpc>
              <a:spcPct val="90000"/>
            </a:lnSpc>
            <a:spcBef>
              <a:spcPct val="0"/>
            </a:spcBef>
            <a:spcAft>
              <a:spcPct val="35000"/>
            </a:spcAft>
            <a:buNone/>
          </a:pPr>
          <a:r>
            <a:rPr lang="fi-FI" sz="1400" kern="1200" dirty="0"/>
            <a:t>Asumisen tuen palvelukokonaisuus</a:t>
          </a:r>
        </a:p>
        <a:p>
          <a:pPr marL="57150" lvl="1" indent="-57150" algn="ctr" defTabSz="488950">
            <a:lnSpc>
              <a:spcPct val="90000"/>
            </a:lnSpc>
            <a:spcBef>
              <a:spcPct val="0"/>
            </a:spcBef>
            <a:spcAft>
              <a:spcPct val="15000"/>
            </a:spcAft>
            <a:buChar char="•"/>
          </a:pPr>
          <a:r>
            <a:rPr lang="fi-FI" sz="1100" kern="1200" dirty="0"/>
            <a:t>Voi sisältää henkilökohtaista apua ja sosiaalihuolto- tai terveydenhuoltolain perusteella järjestettäviä kotiin tuotavia palveluja</a:t>
          </a:r>
        </a:p>
      </dsp:txBody>
      <dsp:txXfrm>
        <a:off x="1188455" y="1406955"/>
        <a:ext cx="2388022" cy="1191159"/>
      </dsp:txXfrm>
    </dsp:sp>
    <dsp:sp modelId="{02AC67D7-0005-42C7-A3C0-181CF7104FAA}">
      <dsp:nvSpPr>
        <dsp:cNvPr id="0" name=""/>
        <dsp:cNvSpPr/>
      </dsp:nvSpPr>
      <dsp:spPr>
        <a:xfrm>
          <a:off x="867057" y="1094361"/>
          <a:ext cx="276748" cy="2296379"/>
        </a:xfrm>
        <a:custGeom>
          <a:avLst/>
          <a:gdLst/>
          <a:ahLst/>
          <a:cxnLst/>
          <a:rect l="0" t="0" r="0" b="0"/>
          <a:pathLst>
            <a:path>
              <a:moveTo>
                <a:pt x="0" y="0"/>
              </a:moveTo>
              <a:lnTo>
                <a:pt x="0" y="2296379"/>
              </a:lnTo>
              <a:lnTo>
                <a:pt x="276748" y="229637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958CC9-A6F8-46FD-B3D7-D8B24E2AE2D1}">
      <dsp:nvSpPr>
        <dsp:cNvPr id="0" name=""/>
        <dsp:cNvSpPr/>
      </dsp:nvSpPr>
      <dsp:spPr>
        <a:xfrm>
          <a:off x="1143806" y="2798100"/>
          <a:ext cx="2489769" cy="118528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t" anchorCtr="0">
          <a:noAutofit/>
        </a:bodyPr>
        <a:lstStyle/>
        <a:p>
          <a:pPr marL="0" lvl="0" indent="0" algn="ctr" defTabSz="622300">
            <a:lnSpc>
              <a:spcPct val="90000"/>
            </a:lnSpc>
            <a:spcBef>
              <a:spcPct val="0"/>
            </a:spcBef>
            <a:spcAft>
              <a:spcPct val="35000"/>
            </a:spcAft>
            <a:buNone/>
          </a:pPr>
          <a:r>
            <a:rPr lang="fi-FI" sz="1400" kern="1200" dirty="0"/>
            <a:t>Henkilökohtainen apu</a:t>
          </a:r>
        </a:p>
        <a:p>
          <a:pPr marL="57150" lvl="1" indent="-57150" algn="ctr" defTabSz="488950">
            <a:lnSpc>
              <a:spcPct val="90000"/>
            </a:lnSpc>
            <a:spcBef>
              <a:spcPct val="0"/>
            </a:spcBef>
            <a:spcAft>
              <a:spcPct val="15000"/>
            </a:spcAft>
            <a:buChar char="•"/>
          </a:pPr>
          <a:r>
            <a:rPr lang="fi-FI" sz="1100" kern="1200" dirty="0"/>
            <a:t>Työnantajamalli</a:t>
          </a:r>
        </a:p>
        <a:p>
          <a:pPr marL="57150" lvl="1" indent="-57150" algn="ctr" defTabSz="488950">
            <a:lnSpc>
              <a:spcPct val="90000"/>
            </a:lnSpc>
            <a:spcBef>
              <a:spcPct val="0"/>
            </a:spcBef>
            <a:spcAft>
              <a:spcPct val="15000"/>
            </a:spcAft>
            <a:buChar char="•"/>
          </a:pPr>
          <a:r>
            <a:rPr lang="fi-FI" sz="1100" kern="1200" dirty="0"/>
            <a:t>Palveluseteli</a:t>
          </a:r>
        </a:p>
        <a:p>
          <a:pPr marL="57150" lvl="1" indent="-57150" algn="ctr" defTabSz="488950">
            <a:lnSpc>
              <a:spcPct val="90000"/>
            </a:lnSpc>
            <a:spcBef>
              <a:spcPct val="0"/>
            </a:spcBef>
            <a:spcAft>
              <a:spcPct val="15000"/>
            </a:spcAft>
            <a:buChar char="•"/>
          </a:pPr>
          <a:r>
            <a:rPr lang="fi-FI" sz="1100" kern="1200" dirty="0"/>
            <a:t>Hyvinvointialueeni oma malli (oma toiminta, ostopalvelu ja muut mahdolliset mallit)</a:t>
          </a:r>
        </a:p>
      </dsp:txBody>
      <dsp:txXfrm>
        <a:off x="1178522" y="2832816"/>
        <a:ext cx="2420337" cy="1115849"/>
      </dsp:txXfrm>
    </dsp:sp>
    <dsp:sp modelId="{F6D1312F-D187-4129-B8FE-DB9D22D3978C}">
      <dsp:nvSpPr>
        <dsp:cNvPr id="0" name=""/>
        <dsp:cNvSpPr/>
      </dsp:nvSpPr>
      <dsp:spPr>
        <a:xfrm>
          <a:off x="867057" y="1094361"/>
          <a:ext cx="246418" cy="3402943"/>
        </a:xfrm>
        <a:custGeom>
          <a:avLst/>
          <a:gdLst/>
          <a:ahLst/>
          <a:cxnLst/>
          <a:rect l="0" t="0" r="0" b="0"/>
          <a:pathLst>
            <a:path>
              <a:moveTo>
                <a:pt x="0" y="0"/>
              </a:moveTo>
              <a:lnTo>
                <a:pt x="0" y="3402943"/>
              </a:lnTo>
              <a:lnTo>
                <a:pt x="246418" y="340294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47BFA2-2D04-46CB-ADCE-82818837CD3F}">
      <dsp:nvSpPr>
        <dsp:cNvPr id="0" name=""/>
        <dsp:cNvSpPr/>
      </dsp:nvSpPr>
      <dsp:spPr>
        <a:xfrm>
          <a:off x="1113475" y="4062116"/>
          <a:ext cx="2545181" cy="87037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b="1" kern="1200" dirty="0"/>
            <a:t>Työntekijäringin kokoonpano</a:t>
          </a:r>
        </a:p>
        <a:p>
          <a:pPr marL="0" lvl="0" indent="0" algn="ctr" defTabSz="622300">
            <a:lnSpc>
              <a:spcPct val="90000"/>
            </a:lnSpc>
            <a:spcBef>
              <a:spcPct val="0"/>
            </a:spcBef>
            <a:spcAft>
              <a:spcPct val="35000"/>
            </a:spcAft>
            <a:buFont typeface="Wingdings" panose="05000000000000000000" pitchFamily="2" charset="2"/>
            <a:buNone/>
          </a:pPr>
          <a:r>
            <a:rPr lang="fi-FI" sz="1200" kern="1200" dirty="0"/>
            <a:t>Terveydenhuollon ammattilaisia ja/tai henkilökohtaisia avustajia</a:t>
          </a:r>
        </a:p>
      </dsp:txBody>
      <dsp:txXfrm>
        <a:off x="1138968" y="4087609"/>
        <a:ext cx="2494195" cy="819392"/>
      </dsp:txXfrm>
    </dsp:sp>
    <dsp:sp modelId="{565B900E-3432-40BA-B0F9-13B280FACB1E}">
      <dsp:nvSpPr>
        <dsp:cNvPr id="0" name=""/>
        <dsp:cNvSpPr/>
      </dsp:nvSpPr>
      <dsp:spPr>
        <a:xfrm>
          <a:off x="3969590" y="17885"/>
          <a:ext cx="2173265" cy="1072662"/>
        </a:xfrm>
        <a:prstGeom prst="roundRect">
          <a:avLst>
            <a:gd name="adj" fmla="val 10000"/>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385" tIns="21590" rIns="32385" bIns="21590" numCol="1" spcCol="1270" anchor="ctr" anchorCtr="0">
          <a:noAutofit/>
        </a:bodyPr>
        <a:lstStyle/>
        <a:p>
          <a:pPr marL="0" lvl="0" indent="0" algn="l" defTabSz="755650">
            <a:lnSpc>
              <a:spcPct val="90000"/>
            </a:lnSpc>
            <a:spcBef>
              <a:spcPct val="0"/>
            </a:spcBef>
            <a:spcAft>
              <a:spcPct val="35000"/>
            </a:spcAft>
            <a:buNone/>
          </a:pPr>
          <a:r>
            <a:rPr lang="fi-FI" sz="1700" kern="1200"/>
            <a:t>Minkä työntekijäringin toteuttamistavan haluan?</a:t>
          </a:r>
        </a:p>
      </dsp:txBody>
      <dsp:txXfrm>
        <a:off x="4001007" y="49302"/>
        <a:ext cx="2110431" cy="1009828"/>
      </dsp:txXfrm>
    </dsp:sp>
    <dsp:sp modelId="{CEA70EB6-709D-4AC5-8001-91B6FFB46201}">
      <dsp:nvSpPr>
        <dsp:cNvPr id="0" name=""/>
        <dsp:cNvSpPr/>
      </dsp:nvSpPr>
      <dsp:spPr>
        <a:xfrm>
          <a:off x="4186917" y="1090548"/>
          <a:ext cx="458692" cy="1011867"/>
        </a:xfrm>
        <a:custGeom>
          <a:avLst/>
          <a:gdLst/>
          <a:ahLst/>
          <a:cxnLst/>
          <a:rect l="0" t="0" r="0" b="0"/>
          <a:pathLst>
            <a:path>
              <a:moveTo>
                <a:pt x="0" y="0"/>
              </a:moveTo>
              <a:lnTo>
                <a:pt x="0" y="1011867"/>
              </a:lnTo>
              <a:lnTo>
                <a:pt x="458692" y="101186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1F34D4-9F73-4DF7-A348-D56A868C7F1A}">
      <dsp:nvSpPr>
        <dsp:cNvPr id="0" name=""/>
        <dsp:cNvSpPr/>
      </dsp:nvSpPr>
      <dsp:spPr>
        <a:xfrm>
          <a:off x="4645609" y="1301371"/>
          <a:ext cx="1563547" cy="160208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i-FI" sz="1200" kern="1200"/>
            <a:t>Millaisen työntekijäringin kokoonpanon haluan – terveydenhuollon ammattilaisia, henkilökohtaisia avustajia vai molempia</a:t>
          </a:r>
        </a:p>
      </dsp:txBody>
      <dsp:txXfrm>
        <a:off x="4691404" y="1347166"/>
        <a:ext cx="1471957" cy="1510497"/>
      </dsp:txXfrm>
    </dsp:sp>
    <dsp:sp modelId="{C70D13C3-73A2-4B85-8716-2677FCF43332}">
      <dsp:nvSpPr>
        <dsp:cNvPr id="0" name=""/>
        <dsp:cNvSpPr/>
      </dsp:nvSpPr>
      <dsp:spPr>
        <a:xfrm>
          <a:off x="6863267" y="17703"/>
          <a:ext cx="2070873" cy="1110045"/>
        </a:xfrm>
        <a:prstGeom prst="roundRect">
          <a:avLst>
            <a:gd name="adj" fmla="val 10000"/>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fi-FI" sz="1700" kern="1200"/>
            <a:t>Milloin haluan siirtyä uusiin palvelujen järjestämistapoihin?</a:t>
          </a:r>
        </a:p>
      </dsp:txBody>
      <dsp:txXfrm>
        <a:off x="6895779" y="50215"/>
        <a:ext cx="2005849" cy="1045021"/>
      </dsp:txXfrm>
    </dsp:sp>
    <dsp:sp modelId="{A0B6B952-55CD-4090-B8D1-4E15D44A7C04}">
      <dsp:nvSpPr>
        <dsp:cNvPr id="0" name=""/>
        <dsp:cNvSpPr/>
      </dsp:nvSpPr>
      <dsp:spPr>
        <a:xfrm>
          <a:off x="9483420" y="0"/>
          <a:ext cx="1943084" cy="1178648"/>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fi-FI" sz="1700" kern="1200"/>
            <a:t>Kerron toiveeni sosiaalityöntekijälle (ja sairaalaan) </a:t>
          </a:r>
        </a:p>
      </dsp:txBody>
      <dsp:txXfrm>
        <a:off x="9517941" y="34521"/>
        <a:ext cx="1874042" cy="1109606"/>
      </dsp:txXfrm>
    </dsp:sp>
    <dsp:sp modelId="{E3421ACD-F7D1-49CA-B2F4-1FC30A18592F}">
      <dsp:nvSpPr>
        <dsp:cNvPr id="0" name=""/>
        <dsp:cNvSpPr/>
      </dsp:nvSpPr>
      <dsp:spPr>
        <a:xfrm>
          <a:off x="9677728" y="1178648"/>
          <a:ext cx="349099" cy="1245541"/>
        </a:xfrm>
        <a:custGeom>
          <a:avLst/>
          <a:gdLst/>
          <a:ahLst/>
          <a:cxnLst/>
          <a:rect l="0" t="0" r="0" b="0"/>
          <a:pathLst>
            <a:path>
              <a:moveTo>
                <a:pt x="0" y="0"/>
              </a:moveTo>
              <a:lnTo>
                <a:pt x="0" y="1245541"/>
              </a:lnTo>
              <a:lnTo>
                <a:pt x="349099" y="124554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33E1A1-8849-4FE4-AEE8-E0B0C58F7E31}">
      <dsp:nvSpPr>
        <dsp:cNvPr id="0" name=""/>
        <dsp:cNvSpPr/>
      </dsp:nvSpPr>
      <dsp:spPr>
        <a:xfrm>
          <a:off x="10026828" y="1713600"/>
          <a:ext cx="1392605" cy="142117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i-FI" sz="1200" kern="1200" dirty="0"/>
            <a:t>Teen hakemuksen </a:t>
          </a:r>
          <a:r>
            <a:rPr lang="fi-FI" sz="1200" b="1" kern="1200" dirty="0">
              <a:solidFill>
                <a:srgbClr val="FF0000"/>
              </a:solidFill>
            </a:rPr>
            <a:t>1.10.2023 ALKAEN</a:t>
          </a:r>
          <a:r>
            <a:rPr lang="fi-FI" sz="1200" kern="1200" dirty="0"/>
            <a:t>, jos haluan siirtyä uuteen järjestelmään siirtymäajan kuluessa</a:t>
          </a:r>
        </a:p>
      </dsp:txBody>
      <dsp:txXfrm>
        <a:off x="10067616" y="1754388"/>
        <a:ext cx="1311029" cy="133960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875CA-AE00-484C-A79A-E5EC4408F20B}">
      <dsp:nvSpPr>
        <dsp:cNvPr id="0" name=""/>
        <dsp:cNvSpPr/>
      </dsp:nvSpPr>
      <dsp:spPr>
        <a:xfrm>
          <a:off x="503734" y="2295"/>
          <a:ext cx="2216293" cy="110814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dirty="0"/>
            <a:t>Tarvitsenko perheenjäsenen henkilökohtaiseksi avustajakseni tai avustajan sijaiseksi?</a:t>
          </a:r>
        </a:p>
      </dsp:txBody>
      <dsp:txXfrm>
        <a:off x="536190" y="34751"/>
        <a:ext cx="2151381" cy="1043234"/>
      </dsp:txXfrm>
    </dsp:sp>
    <dsp:sp modelId="{776385F2-7092-4295-B0F9-5466A71337B6}">
      <dsp:nvSpPr>
        <dsp:cNvPr id="0" name=""/>
        <dsp:cNvSpPr/>
      </dsp:nvSpPr>
      <dsp:spPr>
        <a:xfrm>
          <a:off x="3274101" y="2295"/>
          <a:ext cx="2216293" cy="1108146"/>
        </a:xfrm>
        <a:prstGeom prst="roundRect">
          <a:avLst>
            <a:gd name="adj" fmla="val 10000"/>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a:t>Tarkistan olenko oikeutettu Kelan asumistukiin</a:t>
          </a:r>
        </a:p>
      </dsp:txBody>
      <dsp:txXfrm>
        <a:off x="3306557" y="34751"/>
        <a:ext cx="2151381" cy="1043234"/>
      </dsp:txXfrm>
    </dsp:sp>
    <dsp:sp modelId="{9FD3377B-EEB0-48F0-B179-6DFE9DCD58EF}">
      <dsp:nvSpPr>
        <dsp:cNvPr id="0" name=""/>
        <dsp:cNvSpPr/>
      </dsp:nvSpPr>
      <dsp:spPr>
        <a:xfrm>
          <a:off x="3495730" y="1110442"/>
          <a:ext cx="221629" cy="831109"/>
        </a:xfrm>
        <a:custGeom>
          <a:avLst/>
          <a:gdLst/>
          <a:ahLst/>
          <a:cxnLst/>
          <a:rect l="0" t="0" r="0" b="0"/>
          <a:pathLst>
            <a:path>
              <a:moveTo>
                <a:pt x="0" y="0"/>
              </a:moveTo>
              <a:lnTo>
                <a:pt x="0" y="831109"/>
              </a:lnTo>
              <a:lnTo>
                <a:pt x="221629" y="83110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20E9D9-55D5-4503-B95D-C0F6B83CA560}">
      <dsp:nvSpPr>
        <dsp:cNvPr id="0" name=""/>
        <dsp:cNvSpPr/>
      </dsp:nvSpPr>
      <dsp:spPr>
        <a:xfrm>
          <a:off x="3717359" y="1387478"/>
          <a:ext cx="1773034" cy="110814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a:solidFill>
                <a:srgbClr val="FF0000"/>
              </a:solidFill>
            </a:rPr>
            <a:t>Haen asumistukea, jos olen siihen oikeutettu</a:t>
          </a:r>
        </a:p>
      </dsp:txBody>
      <dsp:txXfrm>
        <a:off x="3749815" y="1419934"/>
        <a:ext cx="1708122" cy="1043234"/>
      </dsp:txXfrm>
    </dsp:sp>
    <dsp:sp modelId="{796A81F0-26FF-4284-8E09-5B277AE0D906}">
      <dsp:nvSpPr>
        <dsp:cNvPr id="0" name=""/>
        <dsp:cNvSpPr/>
      </dsp:nvSpPr>
      <dsp:spPr>
        <a:xfrm>
          <a:off x="6044467" y="2295"/>
          <a:ext cx="2216293" cy="1108146"/>
        </a:xfrm>
        <a:prstGeom prst="roundRect">
          <a:avLst>
            <a:gd name="adj" fmla="val 10000"/>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a:t>Tutustun liikkumisen tuen toteuttamisen vaihtoehtoihin </a:t>
          </a:r>
        </a:p>
      </dsp:txBody>
      <dsp:txXfrm>
        <a:off x="6076923" y="34751"/>
        <a:ext cx="2151381" cy="1043234"/>
      </dsp:txXfrm>
    </dsp:sp>
    <dsp:sp modelId="{57091498-2A77-4DAA-BA2C-3F58703B2374}">
      <dsp:nvSpPr>
        <dsp:cNvPr id="0" name=""/>
        <dsp:cNvSpPr/>
      </dsp:nvSpPr>
      <dsp:spPr>
        <a:xfrm>
          <a:off x="6266096" y="1110442"/>
          <a:ext cx="221629" cy="831109"/>
        </a:xfrm>
        <a:custGeom>
          <a:avLst/>
          <a:gdLst/>
          <a:ahLst/>
          <a:cxnLst/>
          <a:rect l="0" t="0" r="0" b="0"/>
          <a:pathLst>
            <a:path>
              <a:moveTo>
                <a:pt x="0" y="0"/>
              </a:moveTo>
              <a:lnTo>
                <a:pt x="0" y="831109"/>
              </a:lnTo>
              <a:lnTo>
                <a:pt x="221629" y="83110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EF0BE9-67C8-4DFD-886B-1CFB1868799B}">
      <dsp:nvSpPr>
        <dsp:cNvPr id="0" name=""/>
        <dsp:cNvSpPr/>
      </dsp:nvSpPr>
      <dsp:spPr>
        <a:xfrm>
          <a:off x="6487726" y="1387478"/>
          <a:ext cx="1773034" cy="110814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dirty="0"/>
            <a:t>Henkilökohtainen apu</a:t>
          </a:r>
        </a:p>
      </dsp:txBody>
      <dsp:txXfrm>
        <a:off x="6520182" y="1419934"/>
        <a:ext cx="1708122" cy="1043234"/>
      </dsp:txXfrm>
    </dsp:sp>
    <dsp:sp modelId="{28C9EB49-C9D5-4740-8860-432EBDDAD136}">
      <dsp:nvSpPr>
        <dsp:cNvPr id="0" name=""/>
        <dsp:cNvSpPr/>
      </dsp:nvSpPr>
      <dsp:spPr>
        <a:xfrm>
          <a:off x="6266096" y="1110442"/>
          <a:ext cx="221629" cy="2216293"/>
        </a:xfrm>
        <a:custGeom>
          <a:avLst/>
          <a:gdLst/>
          <a:ahLst/>
          <a:cxnLst/>
          <a:rect l="0" t="0" r="0" b="0"/>
          <a:pathLst>
            <a:path>
              <a:moveTo>
                <a:pt x="0" y="0"/>
              </a:moveTo>
              <a:lnTo>
                <a:pt x="0" y="2216293"/>
              </a:lnTo>
              <a:lnTo>
                <a:pt x="221629" y="221629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627CE2-BAE8-406C-99DA-3ECE16449013}">
      <dsp:nvSpPr>
        <dsp:cNvPr id="0" name=""/>
        <dsp:cNvSpPr/>
      </dsp:nvSpPr>
      <dsp:spPr>
        <a:xfrm>
          <a:off x="6487726" y="2772661"/>
          <a:ext cx="1773034" cy="110814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dirty="0"/>
            <a:t>Perinteinen kuljetuspalvelu</a:t>
          </a:r>
        </a:p>
      </dsp:txBody>
      <dsp:txXfrm>
        <a:off x="6520182" y="2805117"/>
        <a:ext cx="1708122" cy="1043234"/>
      </dsp:txXfrm>
    </dsp:sp>
    <dsp:sp modelId="{2F351042-59BA-4ED9-9E0B-CD28A36EEDD6}">
      <dsp:nvSpPr>
        <dsp:cNvPr id="0" name=""/>
        <dsp:cNvSpPr/>
      </dsp:nvSpPr>
      <dsp:spPr>
        <a:xfrm>
          <a:off x="6266096" y="1110442"/>
          <a:ext cx="221629" cy="3601476"/>
        </a:xfrm>
        <a:custGeom>
          <a:avLst/>
          <a:gdLst/>
          <a:ahLst/>
          <a:cxnLst/>
          <a:rect l="0" t="0" r="0" b="0"/>
          <a:pathLst>
            <a:path>
              <a:moveTo>
                <a:pt x="0" y="0"/>
              </a:moveTo>
              <a:lnTo>
                <a:pt x="0" y="3601476"/>
              </a:lnTo>
              <a:lnTo>
                <a:pt x="221629" y="360147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7B23B0-92CC-4655-A0F7-BA2A34D96862}">
      <dsp:nvSpPr>
        <dsp:cNvPr id="0" name=""/>
        <dsp:cNvSpPr/>
      </dsp:nvSpPr>
      <dsp:spPr>
        <a:xfrm>
          <a:off x="6487726" y="4157844"/>
          <a:ext cx="1773034" cy="1108146"/>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dirty="0"/>
            <a:t>Hakemuksesta euro/kilometri-määräinen matkabudjetti pisimmillään vuodeksi kerrallaan</a:t>
          </a:r>
        </a:p>
      </dsp:txBody>
      <dsp:txXfrm>
        <a:off x="6520182" y="4190300"/>
        <a:ext cx="1708122" cy="1043234"/>
      </dsp:txXfrm>
    </dsp:sp>
    <dsp:sp modelId="{E5EB86C8-E380-4E8F-8A0C-D0BFE208526D}">
      <dsp:nvSpPr>
        <dsp:cNvPr id="0" name=""/>
        <dsp:cNvSpPr/>
      </dsp:nvSpPr>
      <dsp:spPr>
        <a:xfrm>
          <a:off x="8814833" y="2295"/>
          <a:ext cx="2216293" cy="1108146"/>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a:t>Mikä olisi minulle sopiva liikkumisen tuen toteuttamistapa?</a:t>
          </a:r>
        </a:p>
      </dsp:txBody>
      <dsp:txXfrm>
        <a:off x="8847289" y="34751"/>
        <a:ext cx="2151381" cy="104323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875CA-AE00-484C-A79A-E5EC4408F20B}">
      <dsp:nvSpPr>
        <dsp:cNvPr id="0" name=""/>
        <dsp:cNvSpPr/>
      </dsp:nvSpPr>
      <dsp:spPr>
        <a:xfrm>
          <a:off x="2112" y="510078"/>
          <a:ext cx="2427502" cy="1213751"/>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fi-FI" sz="1900" kern="1200" dirty="0"/>
            <a:t>Varmistan kuntoutuksen jatkumisen ja mielekkään sisällön</a:t>
          </a:r>
        </a:p>
      </dsp:txBody>
      <dsp:txXfrm>
        <a:off x="37662" y="545628"/>
        <a:ext cx="2356402" cy="1142651"/>
      </dsp:txXfrm>
    </dsp:sp>
    <dsp:sp modelId="{776385F2-7092-4295-B0F9-5466A71337B6}">
      <dsp:nvSpPr>
        <dsp:cNvPr id="0" name=""/>
        <dsp:cNvSpPr/>
      </dsp:nvSpPr>
      <dsp:spPr>
        <a:xfrm>
          <a:off x="2958713" y="500356"/>
          <a:ext cx="2427502" cy="1213751"/>
        </a:xfrm>
        <a:prstGeom prst="roundRect">
          <a:avLst>
            <a:gd name="adj" fmla="val 10000"/>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fi-FI" sz="1900" kern="1200" dirty="0"/>
            <a:t>Mietin läpi muut minulle yksilöllisesti tarpeelliset palvelut</a:t>
          </a:r>
        </a:p>
      </dsp:txBody>
      <dsp:txXfrm>
        <a:off x="2994263" y="535906"/>
        <a:ext cx="2356402" cy="1142651"/>
      </dsp:txXfrm>
    </dsp:sp>
    <dsp:sp modelId="{9FD3377B-EEB0-48F0-B179-6DFE9DCD58EF}">
      <dsp:nvSpPr>
        <dsp:cNvPr id="0" name=""/>
        <dsp:cNvSpPr/>
      </dsp:nvSpPr>
      <dsp:spPr>
        <a:xfrm>
          <a:off x="3201463" y="1714107"/>
          <a:ext cx="320527" cy="920035"/>
        </a:xfrm>
        <a:custGeom>
          <a:avLst/>
          <a:gdLst/>
          <a:ahLst/>
          <a:cxnLst/>
          <a:rect l="0" t="0" r="0" b="0"/>
          <a:pathLst>
            <a:path>
              <a:moveTo>
                <a:pt x="0" y="0"/>
              </a:moveTo>
              <a:lnTo>
                <a:pt x="0" y="920035"/>
              </a:lnTo>
              <a:lnTo>
                <a:pt x="320527" y="92003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20E9D9-55D5-4503-B95D-C0F6B83CA560}">
      <dsp:nvSpPr>
        <dsp:cNvPr id="0" name=""/>
        <dsp:cNvSpPr/>
      </dsp:nvSpPr>
      <dsp:spPr>
        <a:xfrm>
          <a:off x="3521991" y="2027267"/>
          <a:ext cx="1942002" cy="121375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dirty="0">
              <a:solidFill>
                <a:srgbClr val="FF0000"/>
              </a:solidFill>
            </a:rPr>
            <a:t>Kommunikaatiovälineet ja koulutus niiden käyttöön (valmennus 7-8§)</a:t>
          </a:r>
        </a:p>
      </dsp:txBody>
      <dsp:txXfrm>
        <a:off x="3557541" y="2062817"/>
        <a:ext cx="1870902" cy="1142651"/>
      </dsp:txXfrm>
    </dsp:sp>
    <dsp:sp modelId="{F1080DFC-EC03-4A8F-97B2-D5524407782A}">
      <dsp:nvSpPr>
        <dsp:cNvPr id="0" name=""/>
        <dsp:cNvSpPr/>
      </dsp:nvSpPr>
      <dsp:spPr>
        <a:xfrm>
          <a:off x="3201463" y="1714107"/>
          <a:ext cx="320527" cy="2437224"/>
        </a:xfrm>
        <a:custGeom>
          <a:avLst/>
          <a:gdLst/>
          <a:ahLst/>
          <a:cxnLst/>
          <a:rect l="0" t="0" r="0" b="0"/>
          <a:pathLst>
            <a:path>
              <a:moveTo>
                <a:pt x="0" y="0"/>
              </a:moveTo>
              <a:lnTo>
                <a:pt x="0" y="2437224"/>
              </a:lnTo>
              <a:lnTo>
                <a:pt x="320527" y="243722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28C3D7-E439-4B46-827B-8E5EA5F871A5}">
      <dsp:nvSpPr>
        <dsp:cNvPr id="0" name=""/>
        <dsp:cNvSpPr/>
      </dsp:nvSpPr>
      <dsp:spPr>
        <a:xfrm>
          <a:off x="3521991" y="3544457"/>
          <a:ext cx="1942002" cy="121375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dirty="0"/>
            <a:t>Kodin muutostyöt (esteettömän asumisen tuki 22-23§)</a:t>
          </a:r>
        </a:p>
      </dsp:txBody>
      <dsp:txXfrm>
        <a:off x="3557541" y="3580007"/>
        <a:ext cx="1870902" cy="1142651"/>
      </dsp:txXfrm>
    </dsp:sp>
    <dsp:sp modelId="{796A81F0-26FF-4284-8E09-5B277AE0D906}">
      <dsp:nvSpPr>
        <dsp:cNvPr id="0" name=""/>
        <dsp:cNvSpPr/>
      </dsp:nvSpPr>
      <dsp:spPr>
        <a:xfrm>
          <a:off x="6070868" y="510078"/>
          <a:ext cx="2427502" cy="1213751"/>
        </a:xfrm>
        <a:prstGeom prst="roundRect">
          <a:avLst>
            <a:gd name="adj" fmla="val 10000"/>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fi-FI" sz="1900" kern="1200" dirty="0"/>
            <a:t>Myös perheeni voi saada palveluja</a:t>
          </a:r>
        </a:p>
      </dsp:txBody>
      <dsp:txXfrm>
        <a:off x="6106418" y="545628"/>
        <a:ext cx="2356402" cy="1142651"/>
      </dsp:txXfrm>
    </dsp:sp>
    <dsp:sp modelId="{57091498-2A77-4DAA-BA2C-3F58703B2374}">
      <dsp:nvSpPr>
        <dsp:cNvPr id="0" name=""/>
        <dsp:cNvSpPr/>
      </dsp:nvSpPr>
      <dsp:spPr>
        <a:xfrm>
          <a:off x="6313619" y="1723829"/>
          <a:ext cx="242750" cy="910313"/>
        </a:xfrm>
        <a:custGeom>
          <a:avLst/>
          <a:gdLst/>
          <a:ahLst/>
          <a:cxnLst/>
          <a:rect l="0" t="0" r="0" b="0"/>
          <a:pathLst>
            <a:path>
              <a:moveTo>
                <a:pt x="0" y="0"/>
              </a:moveTo>
              <a:lnTo>
                <a:pt x="0" y="910313"/>
              </a:lnTo>
              <a:lnTo>
                <a:pt x="242750" y="91031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EF0BE9-67C8-4DFD-886B-1CFB1868799B}">
      <dsp:nvSpPr>
        <dsp:cNvPr id="0" name=""/>
        <dsp:cNvSpPr/>
      </dsp:nvSpPr>
      <dsp:spPr>
        <a:xfrm>
          <a:off x="6556369" y="2027267"/>
          <a:ext cx="1942002" cy="121375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dirty="0"/>
            <a:t>Kommunikaation tuki (valmennus 7-8§)</a:t>
          </a:r>
        </a:p>
      </dsp:txBody>
      <dsp:txXfrm>
        <a:off x="6591919" y="2062817"/>
        <a:ext cx="1870902" cy="1142651"/>
      </dsp:txXfrm>
    </dsp:sp>
    <dsp:sp modelId="{28C9EB49-C9D5-4740-8860-432EBDDAD136}">
      <dsp:nvSpPr>
        <dsp:cNvPr id="0" name=""/>
        <dsp:cNvSpPr/>
      </dsp:nvSpPr>
      <dsp:spPr>
        <a:xfrm>
          <a:off x="6313619" y="1723829"/>
          <a:ext cx="242750" cy="2427502"/>
        </a:xfrm>
        <a:custGeom>
          <a:avLst/>
          <a:gdLst/>
          <a:ahLst/>
          <a:cxnLst/>
          <a:rect l="0" t="0" r="0" b="0"/>
          <a:pathLst>
            <a:path>
              <a:moveTo>
                <a:pt x="0" y="0"/>
              </a:moveTo>
              <a:lnTo>
                <a:pt x="0" y="2427502"/>
              </a:lnTo>
              <a:lnTo>
                <a:pt x="242750" y="242750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627CE2-BAE8-406C-99DA-3ECE16449013}">
      <dsp:nvSpPr>
        <dsp:cNvPr id="0" name=""/>
        <dsp:cNvSpPr/>
      </dsp:nvSpPr>
      <dsp:spPr>
        <a:xfrm>
          <a:off x="6556369" y="3544457"/>
          <a:ext cx="1942002" cy="121375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dirty="0"/>
            <a:t>Omaishoidon tuki</a:t>
          </a:r>
        </a:p>
      </dsp:txBody>
      <dsp:txXfrm>
        <a:off x="6591919" y="3580007"/>
        <a:ext cx="1870902" cy="1142651"/>
      </dsp:txXfrm>
    </dsp:sp>
    <dsp:sp modelId="{E5EB86C8-E380-4E8F-8A0C-D0BFE208526D}">
      <dsp:nvSpPr>
        <dsp:cNvPr id="0" name=""/>
        <dsp:cNvSpPr/>
      </dsp:nvSpPr>
      <dsp:spPr>
        <a:xfrm>
          <a:off x="9105247" y="510078"/>
          <a:ext cx="2427502" cy="1213751"/>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fi-FI" sz="1900" kern="1200" dirty="0"/>
            <a:t>Ilmoitan palvelujen toimivuudesta ja palvelutarpeeni muutoksista</a:t>
          </a:r>
        </a:p>
      </dsp:txBody>
      <dsp:txXfrm>
        <a:off x="9140797" y="545628"/>
        <a:ext cx="2356402" cy="1142651"/>
      </dsp:txXfrm>
    </dsp:sp>
    <dsp:sp modelId="{1A275A57-6261-4BCD-9A4A-D7770C217952}">
      <dsp:nvSpPr>
        <dsp:cNvPr id="0" name=""/>
        <dsp:cNvSpPr/>
      </dsp:nvSpPr>
      <dsp:spPr>
        <a:xfrm>
          <a:off x="9347997" y="1723829"/>
          <a:ext cx="242750" cy="910313"/>
        </a:xfrm>
        <a:custGeom>
          <a:avLst/>
          <a:gdLst/>
          <a:ahLst/>
          <a:cxnLst/>
          <a:rect l="0" t="0" r="0" b="0"/>
          <a:pathLst>
            <a:path>
              <a:moveTo>
                <a:pt x="0" y="0"/>
              </a:moveTo>
              <a:lnTo>
                <a:pt x="0" y="910313"/>
              </a:lnTo>
              <a:lnTo>
                <a:pt x="242750" y="91031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E9CD01-BE5C-47BF-A503-DDD4CC344387}">
      <dsp:nvSpPr>
        <dsp:cNvPr id="0" name=""/>
        <dsp:cNvSpPr/>
      </dsp:nvSpPr>
      <dsp:spPr>
        <a:xfrm>
          <a:off x="9590747" y="2027267"/>
          <a:ext cx="1942002" cy="121375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i-FI" sz="1400" kern="1200" dirty="0"/>
            <a:t>Palvelupäätökset lähtökohtaisesti toistaiseksi voimassa (5§), mutta niiden toimivuutta on seurattava</a:t>
          </a:r>
        </a:p>
      </dsp:txBody>
      <dsp:txXfrm>
        <a:off x="9626297" y="2062817"/>
        <a:ext cx="1870902" cy="114265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5FF54-AD50-49E8-98D1-A730534C0F41}">
      <dsp:nvSpPr>
        <dsp:cNvPr id="0" name=""/>
        <dsp:cNvSpPr/>
      </dsp:nvSpPr>
      <dsp:spPr>
        <a:xfrm>
          <a:off x="2102" y="594880"/>
          <a:ext cx="2416517" cy="1208258"/>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i-FI" sz="2100" kern="1200"/>
            <a:t>Pyydän palvelutarpeen arviointia</a:t>
          </a:r>
        </a:p>
      </dsp:txBody>
      <dsp:txXfrm>
        <a:off x="37491" y="630269"/>
        <a:ext cx="2345739" cy="1137480"/>
      </dsp:txXfrm>
    </dsp:sp>
    <dsp:sp modelId="{F93945DF-490D-483C-ACC2-DF69A8312D1A}">
      <dsp:nvSpPr>
        <dsp:cNvPr id="0" name=""/>
        <dsp:cNvSpPr/>
      </dsp:nvSpPr>
      <dsp:spPr>
        <a:xfrm>
          <a:off x="243754" y="1803139"/>
          <a:ext cx="241651" cy="906194"/>
        </a:xfrm>
        <a:custGeom>
          <a:avLst/>
          <a:gdLst/>
          <a:ahLst/>
          <a:cxnLst/>
          <a:rect l="0" t="0" r="0" b="0"/>
          <a:pathLst>
            <a:path>
              <a:moveTo>
                <a:pt x="0" y="0"/>
              </a:moveTo>
              <a:lnTo>
                <a:pt x="0" y="906194"/>
              </a:lnTo>
              <a:lnTo>
                <a:pt x="241651" y="90619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AEF767-6C8F-49FA-AC62-DDB1DD8227D1}">
      <dsp:nvSpPr>
        <dsp:cNvPr id="0" name=""/>
        <dsp:cNvSpPr/>
      </dsp:nvSpPr>
      <dsp:spPr>
        <a:xfrm>
          <a:off x="485406" y="2105204"/>
          <a:ext cx="1933214" cy="120825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i-FI" sz="1500" kern="1200"/>
            <a:t>Listaan tarpeeni itselleni muistiin ennalta</a:t>
          </a:r>
        </a:p>
      </dsp:txBody>
      <dsp:txXfrm>
        <a:off x="520795" y="2140593"/>
        <a:ext cx="1862436" cy="1137480"/>
      </dsp:txXfrm>
    </dsp:sp>
    <dsp:sp modelId="{DD618F03-C6F8-4FD7-A058-66CC33315442}">
      <dsp:nvSpPr>
        <dsp:cNvPr id="0" name=""/>
        <dsp:cNvSpPr/>
      </dsp:nvSpPr>
      <dsp:spPr>
        <a:xfrm>
          <a:off x="243754" y="1803139"/>
          <a:ext cx="241651" cy="2416517"/>
        </a:xfrm>
        <a:custGeom>
          <a:avLst/>
          <a:gdLst/>
          <a:ahLst/>
          <a:cxnLst/>
          <a:rect l="0" t="0" r="0" b="0"/>
          <a:pathLst>
            <a:path>
              <a:moveTo>
                <a:pt x="0" y="0"/>
              </a:moveTo>
              <a:lnTo>
                <a:pt x="0" y="2416517"/>
              </a:lnTo>
              <a:lnTo>
                <a:pt x="241651" y="24165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F75E7B-5C28-43F9-8C0A-4B2127CC9C33}">
      <dsp:nvSpPr>
        <dsp:cNvPr id="0" name=""/>
        <dsp:cNvSpPr/>
      </dsp:nvSpPr>
      <dsp:spPr>
        <a:xfrm>
          <a:off x="485406" y="3615527"/>
          <a:ext cx="1933214" cy="120825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i-FI" sz="1500" kern="1200"/>
            <a:t>Kerron toivomani palvelujen toteuttamistavat</a:t>
          </a:r>
        </a:p>
      </dsp:txBody>
      <dsp:txXfrm>
        <a:off x="520795" y="3650916"/>
        <a:ext cx="1862436" cy="1137480"/>
      </dsp:txXfrm>
    </dsp:sp>
    <dsp:sp modelId="{8DDE70C4-5E08-42CF-B21B-9DC7D8B44E20}">
      <dsp:nvSpPr>
        <dsp:cNvPr id="0" name=""/>
        <dsp:cNvSpPr/>
      </dsp:nvSpPr>
      <dsp:spPr>
        <a:xfrm>
          <a:off x="3022749" y="594880"/>
          <a:ext cx="2416517" cy="1208258"/>
        </a:xfrm>
        <a:prstGeom prst="roundRect">
          <a:avLst>
            <a:gd name="adj" fmla="val 10000"/>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i-FI" sz="2100" kern="1200" dirty="0"/>
            <a:t>Pyydän asiakassuunnitelman luettavaksi</a:t>
          </a:r>
        </a:p>
      </dsp:txBody>
      <dsp:txXfrm>
        <a:off x="3058138" y="630269"/>
        <a:ext cx="2345739" cy="1137480"/>
      </dsp:txXfrm>
    </dsp:sp>
    <dsp:sp modelId="{0BD4672D-8E48-4B5C-B57A-CBE548382D3A}">
      <dsp:nvSpPr>
        <dsp:cNvPr id="0" name=""/>
        <dsp:cNvSpPr/>
      </dsp:nvSpPr>
      <dsp:spPr>
        <a:xfrm>
          <a:off x="3264401" y="1803139"/>
          <a:ext cx="241651" cy="906194"/>
        </a:xfrm>
        <a:custGeom>
          <a:avLst/>
          <a:gdLst/>
          <a:ahLst/>
          <a:cxnLst/>
          <a:rect l="0" t="0" r="0" b="0"/>
          <a:pathLst>
            <a:path>
              <a:moveTo>
                <a:pt x="0" y="0"/>
              </a:moveTo>
              <a:lnTo>
                <a:pt x="0" y="906194"/>
              </a:lnTo>
              <a:lnTo>
                <a:pt x="241651" y="90619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DE6537-E999-4C25-8C0F-74EFE9ACBB63}">
      <dsp:nvSpPr>
        <dsp:cNvPr id="0" name=""/>
        <dsp:cNvSpPr/>
      </dsp:nvSpPr>
      <dsp:spPr>
        <a:xfrm>
          <a:off x="3506053" y="2105204"/>
          <a:ext cx="1933214" cy="120825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i-FI" sz="1500" kern="1200"/>
            <a:t>Korjaan virheet</a:t>
          </a:r>
        </a:p>
      </dsp:txBody>
      <dsp:txXfrm>
        <a:off x="3541442" y="2140593"/>
        <a:ext cx="1862436" cy="1137480"/>
      </dsp:txXfrm>
    </dsp:sp>
    <dsp:sp modelId="{3A9812C1-492B-4E4C-8D7F-038CA4A09A38}">
      <dsp:nvSpPr>
        <dsp:cNvPr id="0" name=""/>
        <dsp:cNvSpPr/>
      </dsp:nvSpPr>
      <dsp:spPr>
        <a:xfrm>
          <a:off x="6043397" y="594880"/>
          <a:ext cx="2416517" cy="1208258"/>
        </a:xfrm>
        <a:prstGeom prst="roundRect">
          <a:avLst>
            <a:gd name="adj" fmla="val 10000"/>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fi-FI" sz="2100" kern="1200"/>
            <a:t>Tutustun kirjalliseen palvelupäätökseeni</a:t>
          </a:r>
        </a:p>
      </dsp:txBody>
      <dsp:txXfrm>
        <a:off x="6078786" y="630269"/>
        <a:ext cx="2345739" cy="1137480"/>
      </dsp:txXfrm>
    </dsp:sp>
    <dsp:sp modelId="{AC60B35C-018E-46A4-8F35-35D46AB98174}">
      <dsp:nvSpPr>
        <dsp:cNvPr id="0" name=""/>
        <dsp:cNvSpPr/>
      </dsp:nvSpPr>
      <dsp:spPr>
        <a:xfrm>
          <a:off x="9064044" y="594880"/>
          <a:ext cx="2416517" cy="1208258"/>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endParaRPr lang="fi-FI" sz="2100" kern="1200"/>
        </a:p>
      </dsp:txBody>
      <dsp:txXfrm>
        <a:off x="9099433" y="630269"/>
        <a:ext cx="2345739" cy="1137480"/>
      </dsp:txXfrm>
    </dsp:sp>
    <dsp:sp modelId="{D9A02F12-DD00-4F17-B041-2368C443C10E}">
      <dsp:nvSpPr>
        <dsp:cNvPr id="0" name=""/>
        <dsp:cNvSpPr/>
      </dsp:nvSpPr>
      <dsp:spPr>
        <a:xfrm>
          <a:off x="9305696" y="1803139"/>
          <a:ext cx="241651" cy="906194"/>
        </a:xfrm>
        <a:custGeom>
          <a:avLst/>
          <a:gdLst/>
          <a:ahLst/>
          <a:cxnLst/>
          <a:rect l="0" t="0" r="0" b="0"/>
          <a:pathLst>
            <a:path>
              <a:moveTo>
                <a:pt x="0" y="0"/>
              </a:moveTo>
              <a:lnTo>
                <a:pt x="0" y="906194"/>
              </a:lnTo>
              <a:lnTo>
                <a:pt x="241651" y="90619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84558-7264-4914-89A1-C0E49225910A}">
      <dsp:nvSpPr>
        <dsp:cNvPr id="0" name=""/>
        <dsp:cNvSpPr/>
      </dsp:nvSpPr>
      <dsp:spPr>
        <a:xfrm>
          <a:off x="9547348" y="2105204"/>
          <a:ext cx="1933214" cy="1208258"/>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i-FI" sz="1500" kern="1200"/>
            <a:t>Otan yhteyden avustajakeskukseen, palveluntuottajaan tai teen rekrytointi-ilmoituksen…</a:t>
          </a:r>
        </a:p>
      </dsp:txBody>
      <dsp:txXfrm>
        <a:off x="9582737" y="2140593"/>
        <a:ext cx="1862436" cy="1137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2B41C-D5ED-410A-AFFC-F95D141F2892}">
      <dsp:nvSpPr>
        <dsp:cNvPr id="0" name=""/>
        <dsp:cNvSpPr/>
      </dsp:nvSpPr>
      <dsp:spPr>
        <a:xfrm>
          <a:off x="1863493" y="1133469"/>
          <a:ext cx="91440" cy="402090"/>
        </a:xfrm>
        <a:custGeom>
          <a:avLst/>
          <a:gdLst/>
          <a:ahLst/>
          <a:cxnLst/>
          <a:rect l="0" t="0" r="0" b="0"/>
          <a:pathLst>
            <a:path>
              <a:moveTo>
                <a:pt x="45720" y="0"/>
              </a:moveTo>
              <a:lnTo>
                <a:pt x="45720" y="218145"/>
              </a:lnTo>
              <a:lnTo>
                <a:pt x="47601" y="218145"/>
              </a:lnTo>
              <a:lnTo>
                <a:pt x="47601" y="40209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i-FI" sz="500" kern="1200"/>
        </a:p>
      </dsp:txBody>
      <dsp:txXfrm>
        <a:off x="1898395" y="1332349"/>
        <a:ext cx="21634" cy="4331"/>
      </dsp:txXfrm>
    </dsp:sp>
    <dsp:sp modelId="{32E13DC8-0562-4694-BB82-88FC09F85C07}">
      <dsp:nvSpPr>
        <dsp:cNvPr id="0" name=""/>
        <dsp:cNvSpPr/>
      </dsp:nvSpPr>
      <dsp:spPr>
        <a:xfrm>
          <a:off x="1896" y="6513"/>
          <a:ext cx="3814632" cy="112875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183" tIns="96763" rIns="92183" bIns="96763" numCol="1" spcCol="1270" anchor="ctr" anchorCtr="0">
          <a:noAutofit/>
        </a:bodyPr>
        <a:lstStyle/>
        <a:p>
          <a:pPr marL="0" lvl="0" indent="0" algn="ctr" defTabSz="711200">
            <a:lnSpc>
              <a:spcPct val="90000"/>
            </a:lnSpc>
            <a:spcBef>
              <a:spcPct val="0"/>
            </a:spcBef>
            <a:spcAft>
              <a:spcPct val="35000"/>
            </a:spcAft>
            <a:buNone/>
          </a:pPr>
          <a:r>
            <a:rPr lang="fi-FI" sz="1600" kern="1200" dirty="0"/>
            <a:t>Norjan kansallisen hengitystukikeskuksen selvityksen mukaan noin 10% työajasta liittyy suoraan hengityskoneeseen</a:t>
          </a:r>
        </a:p>
      </dsp:txBody>
      <dsp:txXfrm>
        <a:off x="1896" y="6513"/>
        <a:ext cx="3814632" cy="1128756"/>
      </dsp:txXfrm>
    </dsp:sp>
    <dsp:sp modelId="{C7B792A3-9CFC-4A2A-85F2-B709CC31DBDE}">
      <dsp:nvSpPr>
        <dsp:cNvPr id="0" name=""/>
        <dsp:cNvSpPr/>
      </dsp:nvSpPr>
      <dsp:spPr>
        <a:xfrm>
          <a:off x="1896" y="1567959"/>
          <a:ext cx="3818395" cy="248420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183" tIns="96763" rIns="92183" bIns="96763" numCol="1" spcCol="1270" anchor="ctr" anchorCtr="0">
          <a:noAutofit/>
        </a:bodyPr>
        <a:lstStyle/>
        <a:p>
          <a:pPr marL="0" lvl="0" indent="0" algn="ctr" defTabSz="711200">
            <a:lnSpc>
              <a:spcPct val="90000"/>
            </a:lnSpc>
            <a:spcBef>
              <a:spcPct val="0"/>
            </a:spcBef>
            <a:spcAft>
              <a:spcPct val="35000"/>
            </a:spcAft>
            <a:buNone/>
          </a:pPr>
          <a:r>
            <a:rPr lang="fi-FI" sz="1600" kern="1200" dirty="0"/>
            <a:t>Muu aika on tavallista avustamista = itsenäisen elämän mahdollistamista: nostamista, asennon vaihtamista, pukemista, pesuja ja wc-käyntejä, siistimistä, ruuanlaittoa, ruokailua, kotiarkea, asiointia, tapaamisia, harrastamista</a:t>
          </a:r>
        </a:p>
      </dsp:txBody>
      <dsp:txXfrm>
        <a:off x="1896" y="1567959"/>
        <a:ext cx="3818395" cy="248420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52F7F-068D-4E5A-A3C8-677A134378A0}">
      <dsp:nvSpPr>
        <dsp:cNvPr id="0" name=""/>
        <dsp:cNvSpPr/>
      </dsp:nvSpPr>
      <dsp:spPr>
        <a:xfrm>
          <a:off x="0" y="27059"/>
          <a:ext cx="1775370" cy="1118064"/>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i-FI" sz="1600" kern="1200"/>
            <a:t>Pyydän lääkereseptit hoitavalta yksiköltä</a:t>
          </a:r>
        </a:p>
      </dsp:txBody>
      <dsp:txXfrm>
        <a:off x="32747" y="59806"/>
        <a:ext cx="1709876" cy="1052570"/>
      </dsp:txXfrm>
    </dsp:sp>
    <dsp:sp modelId="{BF1F5194-FB7A-42F7-AB1C-A5BF28C94942}">
      <dsp:nvSpPr>
        <dsp:cNvPr id="0" name=""/>
        <dsp:cNvSpPr/>
      </dsp:nvSpPr>
      <dsp:spPr>
        <a:xfrm>
          <a:off x="177537" y="1145123"/>
          <a:ext cx="663656" cy="656619"/>
        </a:xfrm>
        <a:custGeom>
          <a:avLst/>
          <a:gdLst/>
          <a:ahLst/>
          <a:cxnLst/>
          <a:rect l="0" t="0" r="0" b="0"/>
          <a:pathLst>
            <a:path>
              <a:moveTo>
                <a:pt x="0" y="0"/>
              </a:moveTo>
              <a:lnTo>
                <a:pt x="0" y="656619"/>
              </a:lnTo>
              <a:lnTo>
                <a:pt x="663656" y="65661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A2AA35-39F6-402E-8338-AF125C1F17C2}">
      <dsp:nvSpPr>
        <dsp:cNvPr id="0" name=""/>
        <dsp:cNvSpPr/>
      </dsp:nvSpPr>
      <dsp:spPr>
        <a:xfrm>
          <a:off x="841193" y="1317876"/>
          <a:ext cx="1103811" cy="96773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fi-FI" sz="1100" b="1" kern="1200">
              <a:solidFill>
                <a:srgbClr val="FF0000"/>
              </a:solidFill>
            </a:rPr>
            <a:t>HUOM lääkkeet maksullisia </a:t>
          </a:r>
          <a:r>
            <a:rPr lang="fi-FI" sz="1100" b="1" kern="1200">
              <a:solidFill>
                <a:srgbClr val="00B0F0"/>
              </a:solidFill>
            </a:rPr>
            <a:t>Lääkkeiden vuosiomavastuu 592€</a:t>
          </a:r>
        </a:p>
      </dsp:txBody>
      <dsp:txXfrm>
        <a:off x="869537" y="1346220"/>
        <a:ext cx="1047123" cy="911044"/>
      </dsp:txXfrm>
    </dsp:sp>
    <dsp:sp modelId="{C474E61C-1D0F-4EE2-8DD3-4398B0E68D4F}">
      <dsp:nvSpPr>
        <dsp:cNvPr id="0" name=""/>
        <dsp:cNvSpPr/>
      </dsp:nvSpPr>
      <dsp:spPr>
        <a:xfrm>
          <a:off x="177537" y="1145123"/>
          <a:ext cx="680445" cy="1858111"/>
        </a:xfrm>
        <a:custGeom>
          <a:avLst/>
          <a:gdLst/>
          <a:ahLst/>
          <a:cxnLst/>
          <a:rect l="0" t="0" r="0" b="0"/>
          <a:pathLst>
            <a:path>
              <a:moveTo>
                <a:pt x="0" y="0"/>
              </a:moveTo>
              <a:lnTo>
                <a:pt x="0" y="1858111"/>
              </a:lnTo>
              <a:lnTo>
                <a:pt x="680445" y="18581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57B984-0938-4F15-9B40-60504D61BD4A}">
      <dsp:nvSpPr>
        <dsp:cNvPr id="0" name=""/>
        <dsp:cNvSpPr/>
      </dsp:nvSpPr>
      <dsp:spPr>
        <a:xfrm>
          <a:off x="857982" y="2441287"/>
          <a:ext cx="1103811" cy="1123893"/>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63212"/>
              <a:satOff val="-1452"/>
              <a:lumOff val="-98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endParaRPr lang="fi-FI" sz="1100" kern="1200"/>
        </a:p>
        <a:p>
          <a:pPr marL="0" lvl="0" indent="0" algn="ctr" defTabSz="488950">
            <a:lnSpc>
              <a:spcPct val="90000"/>
            </a:lnSpc>
            <a:spcBef>
              <a:spcPct val="0"/>
            </a:spcBef>
            <a:spcAft>
              <a:spcPct val="35000"/>
            </a:spcAft>
            <a:buNone/>
          </a:pPr>
          <a:r>
            <a:rPr lang="fi-FI" sz="1100" kern="1200"/>
            <a:t>Lääkkeiden jakelutavasta sopiminen apteekin kanssa</a:t>
          </a:r>
        </a:p>
        <a:p>
          <a:pPr marL="0" lvl="0" indent="0" algn="ctr" defTabSz="488950">
            <a:lnSpc>
              <a:spcPct val="90000"/>
            </a:lnSpc>
            <a:spcBef>
              <a:spcPct val="0"/>
            </a:spcBef>
            <a:spcAft>
              <a:spcPct val="35000"/>
            </a:spcAft>
            <a:buNone/>
          </a:pPr>
          <a:r>
            <a:rPr lang="fi-FI" sz="1100" b="1" kern="1200">
              <a:solidFill>
                <a:srgbClr val="00B0F0"/>
              </a:solidFill>
            </a:rPr>
            <a:t>Toimitusmaksu</a:t>
          </a:r>
        </a:p>
        <a:p>
          <a:pPr marL="0" lvl="0" indent="0" algn="ctr" defTabSz="488950">
            <a:lnSpc>
              <a:spcPct val="90000"/>
            </a:lnSpc>
            <a:spcBef>
              <a:spcPct val="0"/>
            </a:spcBef>
            <a:spcAft>
              <a:spcPct val="35000"/>
            </a:spcAft>
            <a:buNone/>
          </a:pPr>
          <a:endParaRPr lang="fi-FI" sz="1000" b="1" kern="1200">
            <a:solidFill>
              <a:srgbClr val="FF0000"/>
            </a:solidFill>
          </a:endParaRPr>
        </a:p>
        <a:p>
          <a:pPr marL="0" lvl="0" indent="0" algn="ctr" defTabSz="488950">
            <a:lnSpc>
              <a:spcPct val="90000"/>
            </a:lnSpc>
            <a:spcBef>
              <a:spcPct val="0"/>
            </a:spcBef>
            <a:spcAft>
              <a:spcPct val="35000"/>
            </a:spcAft>
            <a:buNone/>
          </a:pPr>
          <a:endParaRPr lang="fi-FI" sz="1000" kern="1200"/>
        </a:p>
      </dsp:txBody>
      <dsp:txXfrm>
        <a:off x="890312" y="2473617"/>
        <a:ext cx="1039151" cy="1059233"/>
      </dsp:txXfrm>
    </dsp:sp>
    <dsp:sp modelId="{8C53AB18-3F57-4A47-880F-CFF6E4C967BF}">
      <dsp:nvSpPr>
        <dsp:cNvPr id="0" name=""/>
        <dsp:cNvSpPr/>
      </dsp:nvSpPr>
      <dsp:spPr>
        <a:xfrm>
          <a:off x="2846716" y="27342"/>
          <a:ext cx="1821757" cy="1181278"/>
        </a:xfrm>
        <a:prstGeom prst="roundRect">
          <a:avLst>
            <a:gd name="adj" fmla="val 10000"/>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i-FI" sz="1600" kern="1200"/>
            <a:t>Sovin reseptien uusimiskäytännöstä</a:t>
          </a:r>
        </a:p>
      </dsp:txBody>
      <dsp:txXfrm>
        <a:off x="2881314" y="61940"/>
        <a:ext cx="1752561" cy="1112082"/>
      </dsp:txXfrm>
    </dsp:sp>
    <dsp:sp modelId="{68B52775-9D07-427A-9395-4D930D745B9C}">
      <dsp:nvSpPr>
        <dsp:cNvPr id="0" name=""/>
        <dsp:cNvSpPr/>
      </dsp:nvSpPr>
      <dsp:spPr>
        <a:xfrm>
          <a:off x="5351168" y="1078"/>
          <a:ext cx="1770747" cy="1175869"/>
        </a:xfrm>
        <a:prstGeom prst="roundRect">
          <a:avLst>
            <a:gd name="adj" fmla="val 10000"/>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i-FI" sz="1600" kern="1200"/>
            <a:t>Tarkistan apuvälineiden saanti- ja huoltopaikat</a:t>
          </a:r>
        </a:p>
      </dsp:txBody>
      <dsp:txXfrm>
        <a:off x="5385608" y="35518"/>
        <a:ext cx="1701867" cy="1106989"/>
      </dsp:txXfrm>
    </dsp:sp>
    <dsp:sp modelId="{D1CFA666-1315-47D3-B30F-AACA9C510A71}">
      <dsp:nvSpPr>
        <dsp:cNvPr id="0" name=""/>
        <dsp:cNvSpPr/>
      </dsp:nvSpPr>
      <dsp:spPr>
        <a:xfrm>
          <a:off x="5528242" y="1176947"/>
          <a:ext cx="732540" cy="518487"/>
        </a:xfrm>
        <a:custGeom>
          <a:avLst/>
          <a:gdLst/>
          <a:ahLst/>
          <a:cxnLst/>
          <a:rect l="0" t="0" r="0" b="0"/>
          <a:pathLst>
            <a:path>
              <a:moveTo>
                <a:pt x="0" y="0"/>
              </a:moveTo>
              <a:lnTo>
                <a:pt x="0" y="518487"/>
              </a:lnTo>
              <a:lnTo>
                <a:pt x="732540" y="51848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A140B2-29B5-49C3-B94D-F48A7BD8AE2A}">
      <dsp:nvSpPr>
        <dsp:cNvPr id="0" name=""/>
        <dsp:cNvSpPr/>
      </dsp:nvSpPr>
      <dsp:spPr>
        <a:xfrm>
          <a:off x="6260783" y="1350494"/>
          <a:ext cx="1438277" cy="68988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126424"/>
              <a:satOff val="-2903"/>
              <a:lumOff val="-19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fi-FI" sz="1100" kern="1200" dirty="0"/>
            <a:t>Säädettävä sänky ja painehaavapatja</a:t>
          </a:r>
        </a:p>
      </dsp:txBody>
      <dsp:txXfrm>
        <a:off x="6280989" y="1370700"/>
        <a:ext cx="1397865" cy="649470"/>
      </dsp:txXfrm>
    </dsp:sp>
    <dsp:sp modelId="{860AD114-6653-43E8-BD80-E58E9240F458}">
      <dsp:nvSpPr>
        <dsp:cNvPr id="0" name=""/>
        <dsp:cNvSpPr/>
      </dsp:nvSpPr>
      <dsp:spPr>
        <a:xfrm>
          <a:off x="5528242" y="1176947"/>
          <a:ext cx="732540" cy="1380840"/>
        </a:xfrm>
        <a:custGeom>
          <a:avLst/>
          <a:gdLst/>
          <a:ahLst/>
          <a:cxnLst/>
          <a:rect l="0" t="0" r="0" b="0"/>
          <a:pathLst>
            <a:path>
              <a:moveTo>
                <a:pt x="0" y="0"/>
              </a:moveTo>
              <a:lnTo>
                <a:pt x="0" y="1380840"/>
              </a:lnTo>
              <a:lnTo>
                <a:pt x="732540" y="138084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5F1304-B1AD-4336-BF2A-BED657BF3F47}">
      <dsp:nvSpPr>
        <dsp:cNvPr id="0" name=""/>
        <dsp:cNvSpPr/>
      </dsp:nvSpPr>
      <dsp:spPr>
        <a:xfrm>
          <a:off x="6260783" y="2212847"/>
          <a:ext cx="1337532" cy="68988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fi-FI" sz="1100" kern="1200" dirty="0"/>
            <a:t>Nostin ja matkanostin</a:t>
          </a:r>
        </a:p>
      </dsp:txBody>
      <dsp:txXfrm>
        <a:off x="6280989" y="2233053"/>
        <a:ext cx="1297120" cy="649470"/>
      </dsp:txXfrm>
    </dsp:sp>
    <dsp:sp modelId="{65C7A721-3336-4A8F-B5D7-ABB72A69C49F}">
      <dsp:nvSpPr>
        <dsp:cNvPr id="0" name=""/>
        <dsp:cNvSpPr/>
      </dsp:nvSpPr>
      <dsp:spPr>
        <a:xfrm>
          <a:off x="5528242" y="1176947"/>
          <a:ext cx="732540" cy="2243193"/>
        </a:xfrm>
        <a:custGeom>
          <a:avLst/>
          <a:gdLst/>
          <a:ahLst/>
          <a:cxnLst/>
          <a:rect l="0" t="0" r="0" b="0"/>
          <a:pathLst>
            <a:path>
              <a:moveTo>
                <a:pt x="0" y="0"/>
              </a:moveTo>
              <a:lnTo>
                <a:pt x="0" y="2243193"/>
              </a:lnTo>
              <a:lnTo>
                <a:pt x="732540" y="224319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C0F7C8-3B63-4675-B789-7123BD07FDD1}">
      <dsp:nvSpPr>
        <dsp:cNvPr id="0" name=""/>
        <dsp:cNvSpPr/>
      </dsp:nvSpPr>
      <dsp:spPr>
        <a:xfrm>
          <a:off x="6260783" y="3075199"/>
          <a:ext cx="1413242" cy="68988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fi-FI" sz="1100" kern="1200" dirty="0"/>
            <a:t>Sähköpyörätuoli, manuaalinen pyörätuoli, suihkutuoli</a:t>
          </a:r>
        </a:p>
      </dsp:txBody>
      <dsp:txXfrm>
        <a:off x="6280989" y="3095405"/>
        <a:ext cx="1372830" cy="649470"/>
      </dsp:txXfrm>
    </dsp:sp>
    <dsp:sp modelId="{ED20EB2B-8681-4BD8-88AE-96B72B8FF1B3}">
      <dsp:nvSpPr>
        <dsp:cNvPr id="0" name=""/>
        <dsp:cNvSpPr/>
      </dsp:nvSpPr>
      <dsp:spPr>
        <a:xfrm>
          <a:off x="5528242" y="1176947"/>
          <a:ext cx="732540" cy="3105545"/>
        </a:xfrm>
        <a:custGeom>
          <a:avLst/>
          <a:gdLst/>
          <a:ahLst/>
          <a:cxnLst/>
          <a:rect l="0" t="0" r="0" b="0"/>
          <a:pathLst>
            <a:path>
              <a:moveTo>
                <a:pt x="0" y="0"/>
              </a:moveTo>
              <a:lnTo>
                <a:pt x="0" y="3105545"/>
              </a:lnTo>
              <a:lnTo>
                <a:pt x="732540" y="310554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082DBC-04FF-4E43-9523-E3B2E91F0FF3}">
      <dsp:nvSpPr>
        <dsp:cNvPr id="0" name=""/>
        <dsp:cNvSpPr/>
      </dsp:nvSpPr>
      <dsp:spPr>
        <a:xfrm>
          <a:off x="6260783" y="3937552"/>
          <a:ext cx="1355480" cy="68988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816059"/>
              <a:satOff val="-7258"/>
              <a:lumOff val="-490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fi-FI" sz="1100" kern="1200"/>
            <a:t>Sairaalapöytä</a:t>
          </a:r>
        </a:p>
      </dsp:txBody>
      <dsp:txXfrm>
        <a:off x="6280989" y="3957758"/>
        <a:ext cx="1315068" cy="649470"/>
      </dsp:txXfrm>
    </dsp:sp>
    <dsp:sp modelId="{5C7C8FF4-890D-480A-B1FF-996232EFD57D}">
      <dsp:nvSpPr>
        <dsp:cNvPr id="0" name=""/>
        <dsp:cNvSpPr/>
      </dsp:nvSpPr>
      <dsp:spPr>
        <a:xfrm>
          <a:off x="5528242" y="1176947"/>
          <a:ext cx="732540" cy="3967898"/>
        </a:xfrm>
        <a:custGeom>
          <a:avLst/>
          <a:gdLst/>
          <a:ahLst/>
          <a:cxnLst/>
          <a:rect l="0" t="0" r="0" b="0"/>
          <a:pathLst>
            <a:path>
              <a:moveTo>
                <a:pt x="0" y="0"/>
              </a:moveTo>
              <a:lnTo>
                <a:pt x="0" y="3967898"/>
              </a:lnTo>
              <a:lnTo>
                <a:pt x="732540" y="396789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C3262C-0F5D-4AFA-A3FB-2218C52ADD2E}">
      <dsp:nvSpPr>
        <dsp:cNvPr id="0" name=""/>
        <dsp:cNvSpPr/>
      </dsp:nvSpPr>
      <dsp:spPr>
        <a:xfrm>
          <a:off x="6260783" y="4799905"/>
          <a:ext cx="1422592" cy="68988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fi-FI" sz="1100" kern="1200"/>
            <a:t>Wc-koroke ja alusastiat</a:t>
          </a:r>
        </a:p>
      </dsp:txBody>
      <dsp:txXfrm>
        <a:off x="6280989" y="4820111"/>
        <a:ext cx="1382180" cy="649470"/>
      </dsp:txXfrm>
    </dsp:sp>
    <dsp:sp modelId="{481CFF5C-3F14-4C54-A004-DBD8DB1FF763}">
      <dsp:nvSpPr>
        <dsp:cNvPr id="0" name=""/>
        <dsp:cNvSpPr/>
      </dsp:nvSpPr>
      <dsp:spPr>
        <a:xfrm>
          <a:off x="8022322" y="2154"/>
          <a:ext cx="1927171" cy="1167846"/>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i-FI" sz="1600" kern="1200"/>
            <a:t>Pyydän luettelon välineiden ja tarvikkeiden jakelu- ja huoltotahoista</a:t>
          </a:r>
        </a:p>
      </dsp:txBody>
      <dsp:txXfrm>
        <a:off x="8056527" y="36359"/>
        <a:ext cx="1858761" cy="1099436"/>
      </dsp:txXfrm>
    </dsp:sp>
    <dsp:sp modelId="{E013B871-00BE-43A9-861B-3A869166C28B}">
      <dsp:nvSpPr>
        <dsp:cNvPr id="0" name=""/>
        <dsp:cNvSpPr/>
      </dsp:nvSpPr>
      <dsp:spPr>
        <a:xfrm>
          <a:off x="8215039" y="1170000"/>
          <a:ext cx="192717" cy="517411"/>
        </a:xfrm>
        <a:custGeom>
          <a:avLst/>
          <a:gdLst/>
          <a:ahLst/>
          <a:cxnLst/>
          <a:rect l="0" t="0" r="0" b="0"/>
          <a:pathLst>
            <a:path>
              <a:moveTo>
                <a:pt x="0" y="0"/>
              </a:moveTo>
              <a:lnTo>
                <a:pt x="0" y="517411"/>
              </a:lnTo>
              <a:lnTo>
                <a:pt x="192717" y="5174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821EB7-98F4-4350-8F96-0B48F1118027}">
      <dsp:nvSpPr>
        <dsp:cNvPr id="0" name=""/>
        <dsp:cNvSpPr/>
      </dsp:nvSpPr>
      <dsp:spPr>
        <a:xfrm>
          <a:off x="8407757" y="1342471"/>
          <a:ext cx="1464724" cy="68988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942483"/>
              <a:satOff val="-10161"/>
              <a:lumOff val="-686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fi-FI" sz="1100" kern="1200"/>
            <a:t>Hengityslaite ja varalaite, </a:t>
          </a:r>
          <a:r>
            <a:rPr lang="fi-FI" sz="1100" kern="1200" err="1"/>
            <a:t>ambu</a:t>
          </a:r>
          <a:endParaRPr lang="fi-FI" sz="1100" kern="1200"/>
        </a:p>
      </dsp:txBody>
      <dsp:txXfrm>
        <a:off x="8427963" y="1362677"/>
        <a:ext cx="1424312" cy="649470"/>
      </dsp:txXfrm>
    </dsp:sp>
    <dsp:sp modelId="{9C7DE013-243D-4853-9D50-778BC68A26F2}">
      <dsp:nvSpPr>
        <dsp:cNvPr id="0" name=""/>
        <dsp:cNvSpPr/>
      </dsp:nvSpPr>
      <dsp:spPr>
        <a:xfrm>
          <a:off x="8215039" y="1170000"/>
          <a:ext cx="192717" cy="1379764"/>
        </a:xfrm>
        <a:custGeom>
          <a:avLst/>
          <a:gdLst/>
          <a:ahLst/>
          <a:cxnLst/>
          <a:rect l="0" t="0" r="0" b="0"/>
          <a:pathLst>
            <a:path>
              <a:moveTo>
                <a:pt x="0" y="0"/>
              </a:moveTo>
              <a:lnTo>
                <a:pt x="0" y="1379764"/>
              </a:lnTo>
              <a:lnTo>
                <a:pt x="192717" y="137976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E4078A-EEFB-43B6-9EF8-B10D07C2A013}">
      <dsp:nvSpPr>
        <dsp:cNvPr id="0" name=""/>
        <dsp:cNvSpPr/>
      </dsp:nvSpPr>
      <dsp:spPr>
        <a:xfrm>
          <a:off x="8407757" y="2204823"/>
          <a:ext cx="1483544" cy="68988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fi-FI" sz="1100" kern="1200" dirty="0"/>
            <a:t>Imulaite ja matkaimu</a:t>
          </a:r>
        </a:p>
      </dsp:txBody>
      <dsp:txXfrm>
        <a:off x="8427963" y="2225029"/>
        <a:ext cx="1443132" cy="649470"/>
      </dsp:txXfrm>
    </dsp:sp>
    <dsp:sp modelId="{A90A6DF3-6766-458D-A98F-299353726914}">
      <dsp:nvSpPr>
        <dsp:cNvPr id="0" name=""/>
        <dsp:cNvSpPr/>
      </dsp:nvSpPr>
      <dsp:spPr>
        <a:xfrm>
          <a:off x="8215039" y="1170000"/>
          <a:ext cx="192717" cy="2242116"/>
        </a:xfrm>
        <a:custGeom>
          <a:avLst/>
          <a:gdLst/>
          <a:ahLst/>
          <a:cxnLst/>
          <a:rect l="0" t="0" r="0" b="0"/>
          <a:pathLst>
            <a:path>
              <a:moveTo>
                <a:pt x="0" y="0"/>
              </a:moveTo>
              <a:lnTo>
                <a:pt x="0" y="2242116"/>
              </a:lnTo>
              <a:lnTo>
                <a:pt x="192717" y="224211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52EEF2-2539-4367-B1F7-C957F4CD8666}">
      <dsp:nvSpPr>
        <dsp:cNvPr id="0" name=""/>
        <dsp:cNvSpPr/>
      </dsp:nvSpPr>
      <dsp:spPr>
        <a:xfrm>
          <a:off x="8407757" y="3067176"/>
          <a:ext cx="1376320" cy="68988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fi-FI" sz="1100" kern="1200" dirty="0"/>
            <a:t>Kostutin ja matkakostutin, </a:t>
          </a:r>
          <a:r>
            <a:rPr lang="fi-FI" sz="1100" kern="1200" dirty="0" err="1"/>
            <a:t>trakeostomiakostutin</a:t>
          </a:r>
          <a:endParaRPr lang="fi-FI" sz="1100" kern="1200" dirty="0"/>
        </a:p>
      </dsp:txBody>
      <dsp:txXfrm>
        <a:off x="8427963" y="3087382"/>
        <a:ext cx="1335908" cy="649470"/>
      </dsp:txXfrm>
    </dsp:sp>
    <dsp:sp modelId="{655B8B36-7862-43B2-ACD6-2433D745E673}">
      <dsp:nvSpPr>
        <dsp:cNvPr id="0" name=""/>
        <dsp:cNvSpPr/>
      </dsp:nvSpPr>
      <dsp:spPr>
        <a:xfrm>
          <a:off x="8215039" y="1170000"/>
          <a:ext cx="192717" cy="3104469"/>
        </a:xfrm>
        <a:custGeom>
          <a:avLst/>
          <a:gdLst/>
          <a:ahLst/>
          <a:cxnLst/>
          <a:rect l="0" t="0" r="0" b="0"/>
          <a:pathLst>
            <a:path>
              <a:moveTo>
                <a:pt x="0" y="0"/>
              </a:moveTo>
              <a:lnTo>
                <a:pt x="0" y="3104469"/>
              </a:lnTo>
              <a:lnTo>
                <a:pt x="192717" y="310446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1C3730-A173-40C8-87D2-4DD59E7E45DF}">
      <dsp:nvSpPr>
        <dsp:cNvPr id="0" name=""/>
        <dsp:cNvSpPr/>
      </dsp:nvSpPr>
      <dsp:spPr>
        <a:xfrm>
          <a:off x="8407757" y="3929529"/>
          <a:ext cx="1409898" cy="68988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632119"/>
              <a:satOff val="-14516"/>
              <a:lumOff val="-9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fi-FI" sz="1100" kern="1200" dirty="0"/>
            <a:t>Letkut, kanyylit, maskit, suukappaleet,  kaulapannat, kaulan sidetaitokset</a:t>
          </a:r>
        </a:p>
      </dsp:txBody>
      <dsp:txXfrm>
        <a:off x="8427963" y="3949735"/>
        <a:ext cx="1369486" cy="649470"/>
      </dsp:txXfrm>
    </dsp:sp>
    <dsp:sp modelId="{48B31E50-9A55-40E3-B5A6-CB7DC830B997}">
      <dsp:nvSpPr>
        <dsp:cNvPr id="0" name=""/>
        <dsp:cNvSpPr/>
      </dsp:nvSpPr>
      <dsp:spPr>
        <a:xfrm>
          <a:off x="8215039" y="1170000"/>
          <a:ext cx="192717" cy="3966822"/>
        </a:xfrm>
        <a:custGeom>
          <a:avLst/>
          <a:gdLst/>
          <a:ahLst/>
          <a:cxnLst/>
          <a:rect l="0" t="0" r="0" b="0"/>
          <a:pathLst>
            <a:path>
              <a:moveTo>
                <a:pt x="0" y="0"/>
              </a:moveTo>
              <a:lnTo>
                <a:pt x="0" y="3966822"/>
              </a:lnTo>
              <a:lnTo>
                <a:pt x="192717" y="396682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7076A5-FA9E-496F-85DC-46841D1A6C36}">
      <dsp:nvSpPr>
        <dsp:cNvPr id="0" name=""/>
        <dsp:cNvSpPr/>
      </dsp:nvSpPr>
      <dsp:spPr>
        <a:xfrm>
          <a:off x="8407757" y="4791881"/>
          <a:ext cx="1309153" cy="68988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195331"/>
              <a:satOff val="-15967"/>
              <a:lumOff val="-107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fi-FI" sz="1100" kern="1200" dirty="0"/>
            <a:t>Työntekijöiden hanskat, maskit </a:t>
          </a:r>
          <a:r>
            <a:rPr lang="fi-FI" sz="1100" kern="1200" dirty="0" err="1"/>
            <a:t>ym</a:t>
          </a:r>
          <a:endParaRPr lang="fi-FI" sz="1100" kern="1200" dirty="0"/>
        </a:p>
      </dsp:txBody>
      <dsp:txXfrm>
        <a:off x="8427963" y="4812087"/>
        <a:ext cx="1268741" cy="649470"/>
      </dsp:txXfrm>
    </dsp:sp>
    <dsp:sp modelId="{200EF2C2-2AAC-4D5E-B66E-7C33245AE393}">
      <dsp:nvSpPr>
        <dsp:cNvPr id="0" name=""/>
        <dsp:cNvSpPr/>
      </dsp:nvSpPr>
      <dsp:spPr>
        <a:xfrm>
          <a:off x="8215039" y="1170000"/>
          <a:ext cx="192717" cy="4829174"/>
        </a:xfrm>
        <a:custGeom>
          <a:avLst/>
          <a:gdLst/>
          <a:ahLst/>
          <a:cxnLst/>
          <a:rect l="0" t="0" r="0" b="0"/>
          <a:pathLst>
            <a:path>
              <a:moveTo>
                <a:pt x="0" y="0"/>
              </a:moveTo>
              <a:lnTo>
                <a:pt x="0" y="4829174"/>
              </a:lnTo>
              <a:lnTo>
                <a:pt x="192717" y="482917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9FD9DE-DA48-437D-B89D-12146A42334D}">
      <dsp:nvSpPr>
        <dsp:cNvPr id="0" name=""/>
        <dsp:cNvSpPr/>
      </dsp:nvSpPr>
      <dsp:spPr>
        <a:xfrm>
          <a:off x="8407757" y="5654234"/>
          <a:ext cx="1325942" cy="68988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fi-FI" sz="1100" kern="1200" dirty="0"/>
            <a:t>Tukityynyt, liukuliinat </a:t>
          </a:r>
          <a:r>
            <a:rPr lang="fi-FI" sz="1100" kern="1200" dirty="0" err="1"/>
            <a:t>ym</a:t>
          </a:r>
          <a:endParaRPr lang="fi-FI" sz="1100" kern="1200" dirty="0"/>
        </a:p>
      </dsp:txBody>
      <dsp:txXfrm>
        <a:off x="8427963" y="5674440"/>
        <a:ext cx="1285530" cy="64947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4EB86-E93A-4FE3-A0BE-D37C27337373}">
      <dsp:nvSpPr>
        <dsp:cNvPr id="0" name=""/>
        <dsp:cNvSpPr/>
      </dsp:nvSpPr>
      <dsp:spPr>
        <a:xfrm>
          <a:off x="0" y="257164"/>
          <a:ext cx="10515600" cy="5184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no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fi-FI" sz="1800" b="1" kern="1200" dirty="0"/>
            <a:t>Vaihtoehto I </a:t>
          </a:r>
          <a:r>
            <a:rPr lang="fi-FI" sz="1800" b="1" kern="1200" dirty="0">
              <a:latin typeface="+mn-lt"/>
            </a:rPr>
            <a:t>Työntekijätiimin</a:t>
          </a:r>
          <a:r>
            <a:rPr lang="fi-FI" sz="1800" b="1" kern="1200" dirty="0"/>
            <a:t> palvelu olisi sosiaalipalvelua (ostopalvelua)</a:t>
          </a:r>
          <a:endParaRPr lang="fi-FI" sz="1800" kern="1200" dirty="0"/>
        </a:p>
      </dsp:txBody>
      <dsp:txXfrm>
        <a:off x="0" y="257164"/>
        <a:ext cx="10515600" cy="518400"/>
      </dsp:txXfrm>
    </dsp:sp>
    <dsp:sp modelId="{FEB69F48-EAC5-468E-971C-1D1772099A8A}">
      <dsp:nvSpPr>
        <dsp:cNvPr id="0" name=""/>
        <dsp:cNvSpPr/>
      </dsp:nvSpPr>
      <dsp:spPr>
        <a:xfrm>
          <a:off x="0" y="775564"/>
          <a:ext cx="10515600" cy="4644539"/>
        </a:xfrm>
        <a:prstGeom prst="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fi-FI" sz="1800" kern="1200"/>
            <a:t>Jos nykyisen työntekijätiimin palvelu on toteutunut sairaanhoitopiirin ostopalveluna, ei sopimusoikeudellisesti estettä sille, että sopimus siirtyy sille taholle, joka jatkossa vastaa palveluiden järjestämisestä.</a:t>
          </a:r>
          <a:r>
            <a:rPr lang="fi-FI" sz="1800" kern="1200">
              <a:latin typeface="Calibri Light" panose="020F0302020204030204"/>
            </a:rPr>
            <a:t> </a:t>
          </a:r>
          <a:endParaRPr lang="fi-FI" sz="1800" kern="1200"/>
        </a:p>
        <a:p>
          <a:pPr marL="342900" lvl="2" indent="-171450" algn="l" defTabSz="800100" rtl="0">
            <a:lnSpc>
              <a:spcPct val="90000"/>
            </a:lnSpc>
            <a:spcBef>
              <a:spcPct val="0"/>
            </a:spcBef>
            <a:spcAft>
              <a:spcPct val="15000"/>
            </a:spcAft>
            <a:buChar char="•"/>
          </a:pPr>
          <a:r>
            <a:rPr lang="fi-FI" sz="1800" kern="1200"/>
            <a:t>Uudellamaalla tämä tarkoittaa HUS-Yhtymän sopimuksen siirtämistä asiakkaan kotivälitysalueelle tai sille hyvinvointialueelle, joka tehtävästä vastaa. Muualla kuin Uudellamaalla hyvinvointialueiden terveydenhuolto ja sosiaalihuolto ovat jo samaa organisaatiota. Sairaanhoitopiirin aiemmin tekemät sopimukset ovat lähtökohtaisesti siirtyneet hyvinvointialueelle 1.1.2023 lähtien. </a:t>
          </a:r>
          <a:r>
            <a:rPr lang="fi-FI" sz="1800" b="1" kern="1200"/>
            <a:t>Niinpä hyvinvointialueen vammaispalvelut voisi hyödyntää sopimusta edelleen, palvelun järjestämisvastuun siirryttyä</a:t>
          </a:r>
          <a:r>
            <a:rPr lang="fi-FI" sz="1800" kern="1200">
              <a:latin typeface="Calibri Light" panose="020F0302020204030204"/>
            </a:rPr>
            <a:t> </a:t>
          </a:r>
          <a:endParaRPr lang="fi-FI" sz="1800" kern="1200"/>
        </a:p>
        <a:p>
          <a:pPr marL="171450" lvl="1" indent="-171450" algn="l" defTabSz="800100">
            <a:lnSpc>
              <a:spcPct val="90000"/>
            </a:lnSpc>
            <a:spcBef>
              <a:spcPct val="0"/>
            </a:spcBef>
            <a:spcAft>
              <a:spcPct val="15000"/>
            </a:spcAft>
            <a:buChar char="•"/>
          </a:pPr>
          <a:r>
            <a:rPr lang="fi-FI" sz="1800" b="1" kern="1200" dirty="0"/>
            <a:t>Jos sopimuksen siirtäminen ei syystä tai toisesta ole mahdollista, hyvinvointialue (vammaispalvelut) voi tehdä/päivittää uuden ostopalvelusopimuksen nykyisen tiimin palveluntuottajan kanssa</a:t>
          </a:r>
          <a:r>
            <a:rPr lang="fi-FI" sz="1800" kern="1200" dirty="0"/>
            <a:t>. Tällöin sopimuksessa sovitaan, että aiempi palvelu jatkuu vammaispalvelulain ja yksilöllisen tarpeen edellyttämin muutoksin. </a:t>
          </a:r>
        </a:p>
        <a:p>
          <a:pPr marL="171450" lvl="1" indent="-171450" algn="l" defTabSz="800100">
            <a:lnSpc>
              <a:spcPct val="90000"/>
            </a:lnSpc>
            <a:spcBef>
              <a:spcPct val="0"/>
            </a:spcBef>
            <a:spcAft>
              <a:spcPct val="15000"/>
            </a:spcAft>
            <a:buChar char="•"/>
          </a:pPr>
          <a:r>
            <a:rPr lang="fi-FI" sz="1800" kern="1200" dirty="0">
              <a:solidFill>
                <a:schemeClr val="accent2">
                  <a:lumMod val="75000"/>
                </a:schemeClr>
              </a:solidFill>
            </a:rPr>
            <a:t>Koska hyvinvointialueet eivät todennäköisesti ole ehtineet kilpailuttaa tällaisia hoitotiimejä, </a:t>
          </a:r>
          <a:r>
            <a:rPr lang="fi-FI" sz="1800" b="1" kern="1200" dirty="0">
              <a:solidFill>
                <a:schemeClr val="accent2">
                  <a:lumMod val="75000"/>
                </a:schemeClr>
              </a:solidFill>
            </a:rPr>
            <a:t>uuden sopimuksen tekeminen edellyttää hankintalain 110 §:n mukaisen suorahankinnan tekemistä, jos hankintalain sote-palvelujen koskeva kynnysarvo (400.000 €) ylittyy. Suorahankinnalle on oltava hankintalain 110 §:n mukaiset perusteet. Ne yleensä täyttyvät tämän asiakasryhmän kohdalla, koska palvelun jatkuvuus näissä myös asiakkaan henkeä turvaavissa palveluissa on ilmeisen tärkeää </a:t>
          </a:r>
        </a:p>
      </dsp:txBody>
      <dsp:txXfrm>
        <a:off x="0" y="775564"/>
        <a:ext cx="10515600" cy="464453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2AE8F-42AE-439B-9889-6E893919185D}">
      <dsp:nvSpPr>
        <dsp:cNvPr id="0" name=""/>
        <dsp:cNvSpPr/>
      </dsp:nvSpPr>
      <dsp:spPr>
        <a:xfrm>
          <a:off x="0" y="21069"/>
          <a:ext cx="10515600" cy="5760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i-FI" sz="2000" b="1" kern="1200" dirty="0"/>
            <a:t>Vaihtoehto II Työntekijätiimin palvelu olisi terveydenhuoltoa ostopalveluna</a:t>
          </a:r>
          <a:endParaRPr lang="fi-FI" sz="2000" kern="1200" dirty="0"/>
        </a:p>
      </dsp:txBody>
      <dsp:txXfrm>
        <a:off x="0" y="21069"/>
        <a:ext cx="10515600" cy="576000"/>
      </dsp:txXfrm>
    </dsp:sp>
    <dsp:sp modelId="{46B54A23-3862-421B-8740-3607683D0C9B}">
      <dsp:nvSpPr>
        <dsp:cNvPr id="0" name=""/>
        <dsp:cNvSpPr/>
      </dsp:nvSpPr>
      <dsp:spPr>
        <a:xfrm>
          <a:off x="0" y="597069"/>
          <a:ext cx="10515600" cy="3733199"/>
        </a:xfrm>
        <a:prstGeom prst="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i-FI" sz="2000" kern="1200"/>
            <a:t>Jos tiimin palvelu olisi jatkossakin terveydenhuoltolain mukaista palvelua, asiakkaan ”pääpalveluna” voisi olla uuden vammaispalvelulain 18 §:n mukainen asumisen tuki. Siihen voitaisiin liittää terveydenhuoltolain perusteella kotiin järjestettäviä terveydenhuollon palveluita (18 §:n 3 momentti). Asiakkaan asumisen tuen palveluiden pitää muodostaa asiakkaan yksilöllisen tarpeen mukainen kokonaisuus. </a:t>
          </a:r>
        </a:p>
        <a:p>
          <a:pPr marL="457200" lvl="2" indent="-228600" algn="l" defTabSz="889000">
            <a:lnSpc>
              <a:spcPct val="90000"/>
            </a:lnSpc>
            <a:spcBef>
              <a:spcPct val="0"/>
            </a:spcBef>
            <a:spcAft>
              <a:spcPct val="15000"/>
            </a:spcAft>
            <a:buChar char="•"/>
          </a:pPr>
          <a:r>
            <a:rPr lang="fi-FI" sz="2000" kern="1200"/>
            <a:t>Terveydenhuollon palveluiden järjestämisestä vastaisi </a:t>
          </a:r>
          <a:r>
            <a:rPr lang="fi-FI" sz="2000" b="1" kern="1200"/>
            <a:t>Uudellamaalla</a:t>
          </a:r>
          <a:r>
            <a:rPr lang="fi-FI" sz="2000" kern="1200"/>
            <a:t> todennäköisesti HUS-yhtymä, jolla on vastuu erikoissairaanhoidosta. Tällöin </a:t>
          </a:r>
          <a:r>
            <a:rPr lang="fi-FI" sz="2000" b="1" kern="1200"/>
            <a:t>ostopalvelusopimuksen siirtäminen ei olisi tarpeen, vaan HUS-yhtymä tuottaisi edelleen tiimin palvelut vammaispalvelulain tarkoituksen mukaisten muokkausten mukaisen sopimuksen perusteella</a:t>
          </a:r>
          <a:r>
            <a:rPr lang="fi-FI" sz="2000" kern="1200"/>
            <a:t>. </a:t>
          </a:r>
          <a:r>
            <a:rPr lang="fi-FI" sz="2000" b="1" kern="1200"/>
            <a:t>Muilla hyvinvointialueilla </a:t>
          </a:r>
          <a:r>
            <a:rPr lang="fi-FI" sz="2000" kern="1200"/>
            <a:t>tilanne on yksikertaisempi, koska niillä sosiaali- ja terveydenhuollon järjestämisvastuu, mukaan luettuna erikoissairaanhoito, on yhdellä organisaatiolla ja samoin </a:t>
          </a:r>
          <a:r>
            <a:rPr lang="fi-FI" sz="2000" b="1" kern="1200"/>
            <a:t>sopimukset ovat jo siirtyneet </a:t>
          </a:r>
          <a:r>
            <a:rPr lang="fi-FI" sz="2000" kern="1200"/>
            <a:t>yhdelle organisaatiolle 1.1.2023 </a:t>
          </a:r>
        </a:p>
      </dsp:txBody>
      <dsp:txXfrm>
        <a:off x="0" y="597069"/>
        <a:ext cx="10515600" cy="37331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E7AB7-D84F-41E1-9F7C-039DAA6F7D93}">
      <dsp:nvSpPr>
        <dsp:cNvPr id="0" name=""/>
        <dsp:cNvSpPr/>
      </dsp:nvSpPr>
      <dsp:spPr>
        <a:xfrm>
          <a:off x="0" y="7344"/>
          <a:ext cx="10515600" cy="91089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i-FI" sz="2400" b="1" kern="1200" dirty="0"/>
            <a:t>Vaihtoehto III Työntekijätiimin palvelu on toteutettu sairaanhoitopiirin omana toimintana</a:t>
          </a:r>
          <a:endParaRPr lang="fi-FI" sz="2400" kern="1200" dirty="0"/>
        </a:p>
      </dsp:txBody>
      <dsp:txXfrm>
        <a:off x="0" y="7344"/>
        <a:ext cx="10515600" cy="910890"/>
      </dsp:txXfrm>
    </dsp:sp>
    <dsp:sp modelId="{F359AF20-24EB-4912-B5FF-3919CC7EE444}">
      <dsp:nvSpPr>
        <dsp:cNvPr id="0" name=""/>
        <dsp:cNvSpPr/>
      </dsp:nvSpPr>
      <dsp:spPr>
        <a:xfrm>
          <a:off x="0" y="918234"/>
          <a:ext cx="10515600" cy="3425760"/>
        </a:xfrm>
        <a:prstGeom prst="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fi-FI" sz="2400" kern="1200"/>
            <a:t>Jos nykyisen työntekijätiimin palvelu on toteutunut sairaanhoitopiirin omana toimintana, asiakkaan pääpalveluna voisi olla uuden vammaispalvelulain 18 §:n mukainen asumisen tuki, jos se palvelutarpeen arvion mukaan on tarvetta vastaava palvelu. Siihen voitaisiin liittää terveydenhuoltolain perusteella kotiin järjestettäviä terveydenhuollon palveluita (18 §:n 3 momentti). </a:t>
          </a:r>
        </a:p>
        <a:p>
          <a:pPr marL="457200" lvl="2" indent="-228600" algn="l" defTabSz="1066800">
            <a:lnSpc>
              <a:spcPct val="90000"/>
            </a:lnSpc>
            <a:spcBef>
              <a:spcPct val="0"/>
            </a:spcBef>
            <a:spcAft>
              <a:spcPct val="15000"/>
            </a:spcAft>
            <a:buChar char="•"/>
          </a:pPr>
          <a:r>
            <a:rPr lang="fi-FI" sz="2400" kern="1200"/>
            <a:t>Terveydenhuollon palveluiden järjestämisestä vastaisi Uudellamaalla HUS-yhtymä omana toimintana, järjestämisvastuunsa mukaisesti. Muilla hyvinvointialueilla järjestämisvastuu olisi hyvinvointialueella (sen terveydenhuollolla) </a:t>
          </a:r>
        </a:p>
      </dsp:txBody>
      <dsp:txXfrm>
        <a:off x="0" y="918234"/>
        <a:ext cx="10515600" cy="3425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7192E-00EF-41FE-A7CF-55FCD2B34A6B}">
      <dsp:nvSpPr>
        <dsp:cNvPr id="0" name=""/>
        <dsp:cNvSpPr/>
      </dsp:nvSpPr>
      <dsp:spPr>
        <a:xfrm>
          <a:off x="137829" y="1110841"/>
          <a:ext cx="3035451" cy="309651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Hengityshalvauspotilaita koskeva sääntely pois lainsäädännöstä </a:t>
          </a:r>
        </a:p>
      </dsp:txBody>
      <dsp:txXfrm>
        <a:off x="226734" y="1199746"/>
        <a:ext cx="2857641" cy="2918706"/>
      </dsp:txXfrm>
    </dsp:sp>
    <dsp:sp modelId="{130528EB-9372-4BF8-83FD-90FE449758AC}">
      <dsp:nvSpPr>
        <dsp:cNvPr id="0" name=""/>
        <dsp:cNvSpPr/>
      </dsp:nvSpPr>
      <dsp:spPr>
        <a:xfrm rot="31087">
          <a:off x="3385658" y="2300073"/>
          <a:ext cx="381270" cy="752792"/>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a:off x="3385660" y="2450114"/>
        <a:ext cx="266889" cy="451676"/>
      </dsp:txXfrm>
    </dsp:sp>
    <dsp:sp modelId="{7D924599-0855-4624-BDEA-F42C844D894E}">
      <dsp:nvSpPr>
        <dsp:cNvPr id="0" name=""/>
        <dsp:cNvSpPr/>
      </dsp:nvSpPr>
      <dsp:spPr>
        <a:xfrm>
          <a:off x="3955828" y="1145368"/>
          <a:ext cx="3035451" cy="3096516"/>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9 § Työntekijätiimeihin haluttaessa myös henkilökohtaisia avustajia (poistuu rajaus ”ei pääasiassa hoitoa, hoivaa tai valvontaa”), joita hyvinvointialueella velvollisuus opastaa  </a:t>
          </a:r>
        </a:p>
      </dsp:txBody>
      <dsp:txXfrm>
        <a:off x="4044733" y="1234273"/>
        <a:ext cx="2857641" cy="2918706"/>
      </dsp:txXfrm>
    </dsp:sp>
    <dsp:sp modelId="{EFB4EAC8-C4F4-41D1-86B2-C0AC09549EF5}">
      <dsp:nvSpPr>
        <dsp:cNvPr id="0" name=""/>
        <dsp:cNvSpPr/>
      </dsp:nvSpPr>
      <dsp:spPr>
        <a:xfrm rot="21589103">
          <a:off x="7335578" y="2310804"/>
          <a:ext cx="330318" cy="752792"/>
        </a:xfrm>
        <a:prstGeom prst="rightArrow">
          <a:avLst>
            <a:gd name="adj1" fmla="val 60000"/>
            <a:gd name="adj2" fmla="val 5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i-FI" sz="1400" kern="1200"/>
        </a:p>
      </dsp:txBody>
      <dsp:txXfrm>
        <a:off x="7335578" y="2461519"/>
        <a:ext cx="231223" cy="451676"/>
      </dsp:txXfrm>
    </dsp:sp>
    <dsp:sp modelId="{99C03C6B-18AF-405B-9F4A-980F58D9723C}">
      <dsp:nvSpPr>
        <dsp:cNvPr id="0" name=""/>
        <dsp:cNvSpPr/>
      </dsp:nvSpPr>
      <dsp:spPr>
        <a:xfrm>
          <a:off x="7980517" y="1132610"/>
          <a:ext cx="3035451" cy="3096516"/>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i-FI" sz="1800" kern="1200" dirty="0"/>
            <a:t>10 §  ja 18 § Monipuoliset työntekijätiimien järjestämistavat:</a:t>
          </a:r>
        </a:p>
        <a:p>
          <a:pPr marL="114300" lvl="1" indent="-114300" algn="l" defTabSz="622300">
            <a:lnSpc>
              <a:spcPct val="90000"/>
            </a:lnSpc>
            <a:spcBef>
              <a:spcPct val="0"/>
            </a:spcBef>
            <a:spcAft>
              <a:spcPct val="15000"/>
            </a:spcAft>
            <a:buChar char="•"/>
          </a:pPr>
          <a:r>
            <a:rPr lang="fi-FI" sz="1400" kern="1200" dirty="0"/>
            <a:t>Osana asumisen tuen palvelukokonaisuutta (nykyinen palveluasuminen omaan kotiin), voidaan toteuttaa myös terveydenhuollon palveluja</a:t>
          </a:r>
        </a:p>
        <a:p>
          <a:pPr marL="114300" lvl="1" indent="-114300" algn="l" defTabSz="622300">
            <a:lnSpc>
              <a:spcPct val="90000"/>
            </a:lnSpc>
            <a:spcBef>
              <a:spcPct val="0"/>
            </a:spcBef>
            <a:spcAft>
              <a:spcPct val="15000"/>
            </a:spcAft>
            <a:buChar char="•"/>
          </a:pPr>
          <a:r>
            <a:rPr lang="fi-FI" sz="1400" kern="1200"/>
            <a:t>Henkilökohtainen apu</a:t>
          </a:r>
        </a:p>
        <a:p>
          <a:pPr marL="228600" lvl="2" indent="-114300" algn="l" defTabSz="622300">
            <a:lnSpc>
              <a:spcPct val="90000"/>
            </a:lnSpc>
            <a:spcBef>
              <a:spcPct val="0"/>
            </a:spcBef>
            <a:spcAft>
              <a:spcPct val="15000"/>
            </a:spcAft>
            <a:buChar char="•"/>
          </a:pPr>
          <a:r>
            <a:rPr lang="fi-FI" sz="1400" kern="1200"/>
            <a:t>Työnantajamalli</a:t>
          </a:r>
        </a:p>
        <a:p>
          <a:pPr marL="228600" lvl="2" indent="-114300" algn="l" defTabSz="622300">
            <a:lnSpc>
              <a:spcPct val="90000"/>
            </a:lnSpc>
            <a:spcBef>
              <a:spcPct val="0"/>
            </a:spcBef>
            <a:spcAft>
              <a:spcPct val="15000"/>
            </a:spcAft>
            <a:buChar char="•"/>
          </a:pPr>
          <a:r>
            <a:rPr lang="fi-FI" sz="1400" kern="1200"/>
            <a:t>Palveluseteli</a:t>
          </a:r>
        </a:p>
        <a:p>
          <a:pPr marL="228600" lvl="2" indent="-114300" algn="l" defTabSz="622300">
            <a:lnSpc>
              <a:spcPct val="90000"/>
            </a:lnSpc>
            <a:spcBef>
              <a:spcPct val="0"/>
            </a:spcBef>
            <a:spcAft>
              <a:spcPct val="15000"/>
            </a:spcAft>
            <a:buChar char="•"/>
          </a:pPr>
          <a:r>
            <a:rPr lang="fi-FI" sz="1400" kern="1200"/>
            <a:t>Ostopalvelu/Oma tuotanto</a:t>
          </a:r>
        </a:p>
      </dsp:txBody>
      <dsp:txXfrm>
        <a:off x="8069422" y="1221515"/>
        <a:ext cx="2857641" cy="29187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D17A4-A8F0-43FF-B48B-BA78A659B0BB}">
      <dsp:nvSpPr>
        <dsp:cNvPr id="0" name=""/>
        <dsp:cNvSpPr/>
      </dsp:nvSpPr>
      <dsp:spPr>
        <a:xfrm>
          <a:off x="10366" y="278386"/>
          <a:ext cx="3098418" cy="4409018"/>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33 § ”Henkilö, jonka elämän ylläpitäminen edellyttää henkitorviavanteen kautta toteutettavaa tai muuta pysyvää taikka pitkäaikaista ympärivuorokautisesti laitteen avulla toteutettavaa hengitystukihoitoa”</a:t>
          </a:r>
        </a:p>
      </dsp:txBody>
      <dsp:txXfrm>
        <a:off x="101116" y="369136"/>
        <a:ext cx="2916918" cy="4227518"/>
      </dsp:txXfrm>
    </dsp:sp>
    <dsp:sp modelId="{71A4F7F4-2358-4696-B25B-65BF04C21E41}">
      <dsp:nvSpPr>
        <dsp:cNvPr id="0" name=""/>
        <dsp:cNvSpPr/>
      </dsp:nvSpPr>
      <dsp:spPr>
        <a:xfrm>
          <a:off x="3418627" y="2098692"/>
          <a:ext cx="656864" cy="768407"/>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i-FI" sz="1500" kern="1200"/>
        </a:p>
      </dsp:txBody>
      <dsp:txXfrm>
        <a:off x="3418627" y="2252373"/>
        <a:ext cx="459805" cy="461045"/>
      </dsp:txXfrm>
    </dsp:sp>
    <dsp:sp modelId="{F1634500-BBD7-4743-B554-3BF3AD8CD9AE}">
      <dsp:nvSpPr>
        <dsp:cNvPr id="0" name=""/>
        <dsp:cNvSpPr/>
      </dsp:nvSpPr>
      <dsp:spPr>
        <a:xfrm>
          <a:off x="4348152" y="322771"/>
          <a:ext cx="3098418" cy="4320249"/>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fi-FI" sz="1800" kern="1200" dirty="0"/>
        </a:p>
      </dsp:txBody>
      <dsp:txXfrm>
        <a:off x="4438902" y="413521"/>
        <a:ext cx="2916918" cy="4138749"/>
      </dsp:txXfrm>
    </dsp:sp>
    <dsp:sp modelId="{2D546B4F-6BE9-480E-91B9-9BF03F17CA1E}">
      <dsp:nvSpPr>
        <dsp:cNvPr id="0" name=""/>
        <dsp:cNvSpPr/>
      </dsp:nvSpPr>
      <dsp:spPr>
        <a:xfrm>
          <a:off x="7756413" y="2098692"/>
          <a:ext cx="656864" cy="768407"/>
        </a:xfrm>
        <a:prstGeom prst="rightArrow">
          <a:avLst>
            <a:gd name="adj1" fmla="val 60000"/>
            <a:gd name="adj2" fmla="val 5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fi-FI" sz="1500" kern="1200"/>
        </a:p>
      </dsp:txBody>
      <dsp:txXfrm>
        <a:off x="7756413" y="2252373"/>
        <a:ext cx="459805" cy="461045"/>
      </dsp:txXfrm>
    </dsp:sp>
    <dsp:sp modelId="{D034422A-F515-429F-A672-962A6C540447}">
      <dsp:nvSpPr>
        <dsp:cNvPr id="0" name=""/>
        <dsp:cNvSpPr/>
      </dsp:nvSpPr>
      <dsp:spPr>
        <a:xfrm>
          <a:off x="8685938" y="269509"/>
          <a:ext cx="3098418" cy="4426772"/>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dirty="0"/>
            <a:t>Kaikki nykyisin hengityshalvausstatuksen omaavat henkilöt kuuluvat määritelmän piiriin</a:t>
          </a:r>
        </a:p>
        <a:p>
          <a:pPr marL="0" lvl="0" indent="0" algn="ctr" defTabSz="800100">
            <a:lnSpc>
              <a:spcPct val="90000"/>
            </a:lnSpc>
            <a:spcBef>
              <a:spcPct val="0"/>
            </a:spcBef>
            <a:spcAft>
              <a:spcPct val="35000"/>
            </a:spcAft>
            <a:buNone/>
          </a:pPr>
          <a:r>
            <a:rPr lang="fi-FI" sz="1800" kern="1200" dirty="0"/>
            <a:t>Uusien henkilöiden kohdalla hengitystukihoitoa tunteva erikoislääkäri kirjoittaa lausunnon, jonka perusteella henkilö katsotaan hengitystuen varassa eläväksi henkilöksi</a:t>
          </a:r>
        </a:p>
      </dsp:txBody>
      <dsp:txXfrm>
        <a:off x="8776688" y="360259"/>
        <a:ext cx="2916918" cy="42452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7661E-4837-4C6C-A11B-B67400DBA92C}">
      <dsp:nvSpPr>
        <dsp:cNvPr id="0" name=""/>
        <dsp:cNvSpPr/>
      </dsp:nvSpPr>
      <dsp:spPr>
        <a:xfrm>
          <a:off x="0" y="170"/>
          <a:ext cx="5181599" cy="1134912"/>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dirty="0"/>
            <a:t>Sairaalan kirjoilla</a:t>
          </a:r>
          <a:r>
            <a:rPr lang="fi-FI" sz="2400" b="0" i="0" kern="1200" baseline="0" dirty="0"/>
            <a:t> kotonakin </a:t>
          </a:r>
          <a:endParaRPr lang="fi-FI" sz="2400" kern="1200" dirty="0"/>
        </a:p>
      </dsp:txBody>
      <dsp:txXfrm>
        <a:off x="55402" y="55572"/>
        <a:ext cx="5070795" cy="1024108"/>
      </dsp:txXfrm>
    </dsp:sp>
    <dsp:sp modelId="{290BC6AF-1EBA-471A-9F67-5433F9F7D7D1}">
      <dsp:nvSpPr>
        <dsp:cNvPr id="0" name=""/>
        <dsp:cNvSpPr/>
      </dsp:nvSpPr>
      <dsp:spPr>
        <a:xfrm>
          <a:off x="0" y="1143927"/>
          <a:ext cx="5181599" cy="1053026"/>
        </a:xfrm>
        <a:prstGeom prst="roundRect">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dirty="0"/>
            <a:t>E</a:t>
          </a:r>
          <a:r>
            <a:rPr lang="fi-FI" sz="2400" b="0" i="0" kern="1200" baseline="0" dirty="0"/>
            <a:t>rikoissairaanhoito järjestää 24/7 työntekijäringin kotiin</a:t>
          </a:r>
          <a:endParaRPr lang="fi-FI" sz="2400" kern="1200" dirty="0"/>
        </a:p>
      </dsp:txBody>
      <dsp:txXfrm>
        <a:off x="51404" y="1195331"/>
        <a:ext cx="5078791" cy="950218"/>
      </dsp:txXfrm>
    </dsp:sp>
    <dsp:sp modelId="{FA76C2AE-DCDE-47A8-86D8-BE7ED89D16E3}">
      <dsp:nvSpPr>
        <dsp:cNvPr id="0" name=""/>
        <dsp:cNvSpPr/>
      </dsp:nvSpPr>
      <dsp:spPr>
        <a:xfrm>
          <a:off x="0" y="2205798"/>
          <a:ext cx="5181599" cy="1266403"/>
        </a:xfrm>
        <a:prstGeom prst="roundRect">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b="0" i="0" kern="1200" baseline="0" dirty="0"/>
            <a:t>Hoito, lääkkeet ja terveydenhuoltokuljetukset maksuttomat</a:t>
          </a:r>
          <a:endParaRPr lang="fi-FI" sz="2400" kern="1200" dirty="0"/>
        </a:p>
      </dsp:txBody>
      <dsp:txXfrm>
        <a:off x="61821" y="2267619"/>
        <a:ext cx="5057957" cy="1142761"/>
      </dsp:txXfrm>
    </dsp:sp>
    <dsp:sp modelId="{F95401A4-C5F9-4CD0-95CE-44EB0125B6A9}">
      <dsp:nvSpPr>
        <dsp:cNvPr id="0" name=""/>
        <dsp:cNvSpPr/>
      </dsp:nvSpPr>
      <dsp:spPr>
        <a:xfrm>
          <a:off x="0" y="3481045"/>
          <a:ext cx="5181599" cy="987427"/>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dirty="0"/>
            <a:t>Ylläpitokorvaus</a:t>
          </a:r>
          <a:r>
            <a:rPr lang="fi-FI" sz="500" kern="1200" dirty="0"/>
            <a:t> </a:t>
          </a:r>
        </a:p>
      </dsp:txBody>
      <dsp:txXfrm>
        <a:off x="48202" y="3529247"/>
        <a:ext cx="5085195" cy="8910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3A014-5145-4649-999C-4F9FDB4BE47A}">
      <dsp:nvSpPr>
        <dsp:cNvPr id="0" name=""/>
        <dsp:cNvSpPr/>
      </dsp:nvSpPr>
      <dsp:spPr>
        <a:xfrm>
          <a:off x="0" y="146847"/>
          <a:ext cx="5181599" cy="102939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kern="1200" dirty="0"/>
            <a:t>Laitospotilasstatus pois</a:t>
          </a:r>
        </a:p>
      </dsp:txBody>
      <dsp:txXfrm>
        <a:off x="50251" y="197098"/>
        <a:ext cx="5081097" cy="928892"/>
      </dsp:txXfrm>
    </dsp:sp>
    <dsp:sp modelId="{33DAD7ED-EE16-4AFA-A027-3ADD5418B3B1}">
      <dsp:nvSpPr>
        <dsp:cNvPr id="0" name=""/>
        <dsp:cNvSpPr/>
      </dsp:nvSpPr>
      <dsp:spPr>
        <a:xfrm>
          <a:off x="0" y="1251121"/>
          <a:ext cx="5181599" cy="1032854"/>
        </a:xfrm>
        <a:prstGeom prst="roundRect">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kern="1200" dirty="0"/>
            <a:t>Työntekijärinki kotiin vammaispalvelulain nojalla</a:t>
          </a:r>
        </a:p>
      </dsp:txBody>
      <dsp:txXfrm>
        <a:off x="50420" y="1301541"/>
        <a:ext cx="5080759" cy="932014"/>
      </dsp:txXfrm>
    </dsp:sp>
    <dsp:sp modelId="{8B9EA999-0C5D-48BB-9D36-AA335B8D9CAA}">
      <dsp:nvSpPr>
        <dsp:cNvPr id="0" name=""/>
        <dsp:cNvSpPr/>
      </dsp:nvSpPr>
      <dsp:spPr>
        <a:xfrm>
          <a:off x="0" y="2358855"/>
          <a:ext cx="5181599" cy="1032854"/>
        </a:xfrm>
        <a:prstGeom prst="roundRect">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kern="1200" dirty="0"/>
            <a:t>Hoito ja kuljetukset maksuttomat, lääkkeet reseptillä, lääkemaksukatto</a:t>
          </a:r>
        </a:p>
      </dsp:txBody>
      <dsp:txXfrm>
        <a:off x="50420" y="2409275"/>
        <a:ext cx="5080759" cy="932014"/>
      </dsp:txXfrm>
    </dsp:sp>
    <dsp:sp modelId="{E24284E9-5B42-48AE-BCB8-276CF7391C09}">
      <dsp:nvSpPr>
        <dsp:cNvPr id="0" name=""/>
        <dsp:cNvSpPr/>
      </dsp:nvSpPr>
      <dsp:spPr>
        <a:xfrm>
          <a:off x="0" y="3466589"/>
          <a:ext cx="5181599" cy="737901"/>
        </a:xfrm>
        <a:prstGeom prst="round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kern="1200"/>
            <a:t>Taloudellinen tuki </a:t>
          </a:r>
        </a:p>
      </dsp:txBody>
      <dsp:txXfrm>
        <a:off x="36021" y="3502610"/>
        <a:ext cx="5109557" cy="6658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CA169-EBA0-4826-926B-F1F0D1615013}">
      <dsp:nvSpPr>
        <dsp:cNvPr id="0" name=""/>
        <dsp:cNvSpPr/>
      </dsp:nvSpPr>
      <dsp:spPr>
        <a:xfrm>
          <a:off x="1037291" y="1811237"/>
          <a:ext cx="3848821" cy="1516712"/>
        </a:xfrm>
        <a:prstGeom prst="chevr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fi-FI" sz="1700" kern="1200" dirty="0"/>
            <a:t>9 § Hyvinvointialueella velvollisuus perehdyttää henkilökohtaisia avustajia hengityslaitteeseen liittyviin toimenpiteisiin</a:t>
          </a:r>
        </a:p>
      </dsp:txBody>
      <dsp:txXfrm>
        <a:off x="1795647" y="1811237"/>
        <a:ext cx="2332109" cy="1516712"/>
      </dsp:txXfrm>
    </dsp:sp>
    <dsp:sp modelId="{06484F5A-3632-483F-9AB9-A4B60BAB4E8F}">
      <dsp:nvSpPr>
        <dsp:cNvPr id="0" name=""/>
        <dsp:cNvSpPr/>
      </dsp:nvSpPr>
      <dsp:spPr>
        <a:xfrm>
          <a:off x="1057304" y="118987"/>
          <a:ext cx="3848821" cy="1539528"/>
        </a:xfrm>
        <a:prstGeom prst="chevron">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fi-FI" sz="1700" kern="1200" dirty="0"/>
            <a:t>10 § Perheenjäsen voi erityisestä syystä toimia henkilökohtaisena avustajana (esim. sijaisongelmat)</a:t>
          </a:r>
        </a:p>
      </dsp:txBody>
      <dsp:txXfrm>
        <a:off x="1827068" y="118987"/>
        <a:ext cx="2309293" cy="1539528"/>
      </dsp:txXfrm>
    </dsp:sp>
    <dsp:sp modelId="{3EF8F63A-8C62-4372-8FB1-D17D34D5EC89}">
      <dsp:nvSpPr>
        <dsp:cNvPr id="0" name=""/>
        <dsp:cNvSpPr/>
      </dsp:nvSpPr>
      <dsp:spPr>
        <a:xfrm>
          <a:off x="1034442" y="3490077"/>
          <a:ext cx="3848821" cy="1539528"/>
        </a:xfrm>
        <a:prstGeom prst="chevron">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fi-FI" sz="1700" kern="1200" dirty="0"/>
            <a:t>10 § Sijaisjärjestelyistä tehtävä suunnitelma</a:t>
          </a:r>
        </a:p>
      </dsp:txBody>
      <dsp:txXfrm>
        <a:off x="1804206" y="3490077"/>
        <a:ext cx="2309293" cy="15395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5B70B-C1B5-45F1-84E1-103DED1A2C7D}">
      <dsp:nvSpPr>
        <dsp:cNvPr id="0" name=""/>
        <dsp:cNvSpPr/>
      </dsp:nvSpPr>
      <dsp:spPr>
        <a:xfrm>
          <a:off x="3768" y="1951562"/>
          <a:ext cx="2623887" cy="104955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fi-FI" sz="1200" kern="1200"/>
            <a:t>Hengityshalvauspäätös tai lausunto hengityslaitteen varassa elävän henkilön määritelmän täyttämisestä</a:t>
          </a:r>
        </a:p>
      </dsp:txBody>
      <dsp:txXfrm>
        <a:off x="528545" y="1951562"/>
        <a:ext cx="1574333" cy="1049554"/>
      </dsp:txXfrm>
    </dsp:sp>
    <dsp:sp modelId="{99D7B9DF-586E-45A4-94A0-BB325357A334}">
      <dsp:nvSpPr>
        <dsp:cNvPr id="0" name=""/>
        <dsp:cNvSpPr/>
      </dsp:nvSpPr>
      <dsp:spPr>
        <a:xfrm>
          <a:off x="2286550" y="1957607"/>
          <a:ext cx="2177826" cy="1037464"/>
        </a:xfrm>
        <a:prstGeom prst="chevron">
          <a:avLst/>
        </a:prstGeom>
        <a:solidFill>
          <a:schemeClr val="accent5">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fi-FI" sz="1400" kern="1200">
              <a:solidFill>
                <a:schemeClr val="bg1"/>
              </a:solidFill>
            </a:rPr>
            <a:t>Palvelutarpeen arviointi yhdessä asiakkaan kanssa kotona</a:t>
          </a:r>
        </a:p>
      </dsp:txBody>
      <dsp:txXfrm>
        <a:off x="2805282" y="1957607"/>
        <a:ext cx="1140362" cy="1037464"/>
      </dsp:txXfrm>
    </dsp:sp>
    <dsp:sp modelId="{461E9B42-30DB-484C-A9B9-3E26415820EA}">
      <dsp:nvSpPr>
        <dsp:cNvPr id="0" name=""/>
        <dsp:cNvSpPr/>
      </dsp:nvSpPr>
      <dsp:spPr>
        <a:xfrm>
          <a:off x="4159481" y="1966258"/>
          <a:ext cx="2307320" cy="1020163"/>
        </a:xfrm>
        <a:prstGeom prst="chevron">
          <a:avLst/>
        </a:prstGeom>
        <a:solidFill>
          <a:schemeClr val="accent5">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fi-FI" sz="1100" kern="1200"/>
            <a:t>Asiakassuunnitelma, jossa oma näkemys palvelujen / työntekijäringin toteuttamistavasta ja -paikasta</a:t>
          </a:r>
        </a:p>
      </dsp:txBody>
      <dsp:txXfrm>
        <a:off x="4669563" y="1966258"/>
        <a:ext cx="1287157" cy="1020163"/>
      </dsp:txXfrm>
    </dsp:sp>
    <dsp:sp modelId="{56611206-4512-4F7D-BB82-A03E7FECAE25}">
      <dsp:nvSpPr>
        <dsp:cNvPr id="0" name=""/>
        <dsp:cNvSpPr/>
      </dsp:nvSpPr>
      <dsp:spPr>
        <a:xfrm>
          <a:off x="6161905" y="1966258"/>
          <a:ext cx="2177826" cy="1020163"/>
        </a:xfrm>
        <a:prstGeom prst="chevron">
          <a:avLst/>
        </a:prstGeom>
        <a:solidFill>
          <a:schemeClr val="accent1">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fi-FI" sz="1400" kern="1200" dirty="0"/>
            <a:t>Palvelupäätös, jossa sijais-suunnitelma (10 §)</a:t>
          </a:r>
        </a:p>
      </dsp:txBody>
      <dsp:txXfrm>
        <a:off x="6671987" y="1966258"/>
        <a:ext cx="1157663" cy="1020163"/>
      </dsp:txXfrm>
    </dsp:sp>
    <dsp:sp modelId="{7724F1D2-E8D0-45CE-A949-BCF139DDF480}">
      <dsp:nvSpPr>
        <dsp:cNvPr id="0" name=""/>
        <dsp:cNvSpPr/>
      </dsp:nvSpPr>
      <dsp:spPr>
        <a:xfrm>
          <a:off x="8034836" y="1957607"/>
          <a:ext cx="2177826" cy="1037464"/>
        </a:xfrm>
        <a:prstGeom prst="chevron">
          <a:avLst/>
        </a:prstGeom>
        <a:solidFill>
          <a:schemeClr val="accent5">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a:t>Toteutus</a:t>
          </a:r>
        </a:p>
      </dsp:txBody>
      <dsp:txXfrm>
        <a:off x="8553568" y="1957607"/>
        <a:ext cx="1140362" cy="1037464"/>
      </dsp:txXfrm>
    </dsp:sp>
    <dsp:sp modelId="{986934D7-76CF-4831-ADDA-B21BA3B3B674}">
      <dsp:nvSpPr>
        <dsp:cNvPr id="0" name=""/>
        <dsp:cNvSpPr/>
      </dsp:nvSpPr>
      <dsp:spPr>
        <a:xfrm>
          <a:off x="9907767" y="1957607"/>
          <a:ext cx="2177826" cy="1037464"/>
        </a:xfrm>
        <a:prstGeom prst="chevron">
          <a:avLst/>
        </a:prstGeom>
        <a:solidFill>
          <a:srgbClr val="CCECFF">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fi-FI" sz="1600" kern="1200"/>
            <a:t>Seuranta ja tarvittavat muutokset</a:t>
          </a:r>
        </a:p>
      </dsp:txBody>
      <dsp:txXfrm>
        <a:off x="10426499" y="1957607"/>
        <a:ext cx="1140362" cy="10374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3EA29-1783-422E-9022-0D57A37A7AD8}">
      <dsp:nvSpPr>
        <dsp:cNvPr id="0" name=""/>
        <dsp:cNvSpPr/>
      </dsp:nvSpPr>
      <dsp:spPr>
        <a:xfrm>
          <a:off x="788669" y="0"/>
          <a:ext cx="8938260" cy="407971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4280CBF-DB50-4F7E-A574-D3FB032ABD18}">
      <dsp:nvSpPr>
        <dsp:cNvPr id="0" name=""/>
        <dsp:cNvSpPr/>
      </dsp:nvSpPr>
      <dsp:spPr>
        <a:xfrm>
          <a:off x="128" y="1223914"/>
          <a:ext cx="5129435" cy="163188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 Ostopalveluna</a:t>
          </a:r>
        </a:p>
        <a:p>
          <a:pPr marL="0" lvl="0" indent="0" algn="l" defTabSz="889000">
            <a:lnSpc>
              <a:spcPct val="90000"/>
            </a:lnSpc>
            <a:spcBef>
              <a:spcPct val="0"/>
            </a:spcBef>
            <a:spcAft>
              <a:spcPct val="35000"/>
            </a:spcAft>
            <a:buNone/>
          </a:pPr>
          <a:r>
            <a:rPr lang="fi-FI" sz="2000" kern="1200"/>
            <a:t>- Henkilökohtaisen avun työnantajamallilla</a:t>
          </a:r>
        </a:p>
        <a:p>
          <a:pPr marL="0" lvl="0" indent="0" algn="l" defTabSz="889000">
            <a:lnSpc>
              <a:spcPct val="90000"/>
            </a:lnSpc>
            <a:spcBef>
              <a:spcPct val="0"/>
            </a:spcBef>
            <a:spcAft>
              <a:spcPct val="35000"/>
            </a:spcAft>
            <a:buNone/>
          </a:pPr>
          <a:r>
            <a:rPr lang="fi-FI" sz="2000" kern="1200"/>
            <a:t>- Hyvinvointialueen omana toimintana (+ HUS)</a:t>
          </a:r>
        </a:p>
      </dsp:txBody>
      <dsp:txXfrm>
        <a:off x="79790" y="1303576"/>
        <a:ext cx="4970111" cy="1472562"/>
      </dsp:txXfrm>
    </dsp:sp>
    <dsp:sp modelId="{9408C97D-AE94-4F2C-8E33-16426A211569}">
      <dsp:nvSpPr>
        <dsp:cNvPr id="0" name=""/>
        <dsp:cNvSpPr/>
      </dsp:nvSpPr>
      <dsp:spPr>
        <a:xfrm>
          <a:off x="5386035" y="1223914"/>
          <a:ext cx="5129435" cy="1631886"/>
        </a:xfrm>
        <a:prstGeom prst="round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Jos nykyinen työntekijärinki halutaan säilyttää, mahdollisen sopimuksen siirto, mutta sopimus muokattava </a:t>
          </a:r>
          <a:r>
            <a:rPr lang="fi-FI" sz="2000" kern="1200" err="1"/>
            <a:t>vpl</a:t>
          </a:r>
          <a:r>
            <a:rPr lang="fi-FI" sz="2000" kern="1200"/>
            <a:t> 1 § tarkoituksen mukaiseksi sekä arjen avustamistarpeet huomioivaksi </a:t>
          </a:r>
        </a:p>
      </dsp:txBody>
      <dsp:txXfrm>
        <a:off x="5465697" y="1303576"/>
        <a:ext cx="4970111" cy="147256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F05AB9-CD9E-2A00-7578-8A9C8472C123}"/>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15216D67-7BD1-16C9-C09B-107B2E3A0D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84B9DCB-0CDF-832E-363C-1B496991857D}"/>
              </a:ext>
            </a:extLst>
          </p:cNvPr>
          <p:cNvSpPr>
            <a:spLocks noGrp="1"/>
          </p:cNvSpPr>
          <p:nvPr>
            <p:ph type="dt" sz="half" idx="10"/>
          </p:nvPr>
        </p:nvSpPr>
        <p:spPr/>
        <p:txBody>
          <a:bodyPr/>
          <a:lstStyle/>
          <a:p>
            <a:fld id="{5A091C58-4A53-4183-AC9B-BCD922684820}" type="datetimeFigureOut">
              <a:rPr lang="fi-FI" smtClean="0"/>
              <a:t>6.6.2023</a:t>
            </a:fld>
            <a:endParaRPr lang="fi-FI"/>
          </a:p>
        </p:txBody>
      </p:sp>
      <p:sp>
        <p:nvSpPr>
          <p:cNvPr id="5" name="Alatunnisteen paikkamerkki 4">
            <a:extLst>
              <a:ext uri="{FF2B5EF4-FFF2-40B4-BE49-F238E27FC236}">
                <a16:creationId xmlns:a16="http://schemas.microsoft.com/office/drawing/2014/main" id="{F6266804-DBE6-A419-FFE8-5AEC9221DF6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CC21B98-6266-5145-202C-CD1E3ECCAD06}"/>
              </a:ext>
            </a:extLst>
          </p:cNvPr>
          <p:cNvSpPr>
            <a:spLocks noGrp="1"/>
          </p:cNvSpPr>
          <p:nvPr>
            <p:ph type="sldNum" sz="quarter" idx="12"/>
          </p:nvPr>
        </p:nvSpPr>
        <p:spPr/>
        <p:txBody>
          <a:bodyPr/>
          <a:lstStyle/>
          <a:p>
            <a:fld id="{0A0689F0-7550-4259-B1AB-FE38E8B9E5D2}" type="slidenum">
              <a:rPr lang="fi-FI" smtClean="0"/>
              <a:t>‹#›</a:t>
            </a:fld>
            <a:endParaRPr lang="fi-FI"/>
          </a:p>
        </p:txBody>
      </p:sp>
    </p:spTree>
    <p:extLst>
      <p:ext uri="{BB962C8B-B14F-4D97-AF65-F5344CB8AC3E}">
        <p14:creationId xmlns:p14="http://schemas.microsoft.com/office/powerpoint/2010/main" val="2211805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98EC56-7C9A-2931-D6A4-F17556E4A566}"/>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54DDE8A-3049-39E2-FF5B-714B47737B41}"/>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6094ADD-5BD2-625B-0C74-0AC43770F996}"/>
              </a:ext>
            </a:extLst>
          </p:cNvPr>
          <p:cNvSpPr>
            <a:spLocks noGrp="1"/>
          </p:cNvSpPr>
          <p:nvPr>
            <p:ph type="dt" sz="half" idx="10"/>
          </p:nvPr>
        </p:nvSpPr>
        <p:spPr/>
        <p:txBody>
          <a:bodyPr/>
          <a:lstStyle/>
          <a:p>
            <a:fld id="{5A091C58-4A53-4183-AC9B-BCD922684820}" type="datetimeFigureOut">
              <a:rPr lang="fi-FI" smtClean="0"/>
              <a:t>6.6.2023</a:t>
            </a:fld>
            <a:endParaRPr lang="fi-FI"/>
          </a:p>
        </p:txBody>
      </p:sp>
      <p:sp>
        <p:nvSpPr>
          <p:cNvPr id="5" name="Alatunnisteen paikkamerkki 4">
            <a:extLst>
              <a:ext uri="{FF2B5EF4-FFF2-40B4-BE49-F238E27FC236}">
                <a16:creationId xmlns:a16="http://schemas.microsoft.com/office/drawing/2014/main" id="{BB340099-9C64-C563-FD3B-D48578575CE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3BBBAC7-2396-7D9A-CE73-DB007BD02F10}"/>
              </a:ext>
            </a:extLst>
          </p:cNvPr>
          <p:cNvSpPr>
            <a:spLocks noGrp="1"/>
          </p:cNvSpPr>
          <p:nvPr>
            <p:ph type="sldNum" sz="quarter" idx="12"/>
          </p:nvPr>
        </p:nvSpPr>
        <p:spPr/>
        <p:txBody>
          <a:bodyPr/>
          <a:lstStyle/>
          <a:p>
            <a:fld id="{0A0689F0-7550-4259-B1AB-FE38E8B9E5D2}" type="slidenum">
              <a:rPr lang="fi-FI" smtClean="0"/>
              <a:t>‹#›</a:t>
            </a:fld>
            <a:endParaRPr lang="fi-FI"/>
          </a:p>
        </p:txBody>
      </p:sp>
    </p:spTree>
    <p:extLst>
      <p:ext uri="{BB962C8B-B14F-4D97-AF65-F5344CB8AC3E}">
        <p14:creationId xmlns:p14="http://schemas.microsoft.com/office/powerpoint/2010/main" val="2079446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9975561-FBDB-EFB6-F22F-59A739ED084B}"/>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643ADEA7-569C-5945-50D8-11ECC92EAAFE}"/>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14029F4-8B00-5BB3-A1AA-2596C48198C4}"/>
              </a:ext>
            </a:extLst>
          </p:cNvPr>
          <p:cNvSpPr>
            <a:spLocks noGrp="1"/>
          </p:cNvSpPr>
          <p:nvPr>
            <p:ph type="dt" sz="half" idx="10"/>
          </p:nvPr>
        </p:nvSpPr>
        <p:spPr/>
        <p:txBody>
          <a:bodyPr/>
          <a:lstStyle/>
          <a:p>
            <a:fld id="{5A091C58-4A53-4183-AC9B-BCD922684820}" type="datetimeFigureOut">
              <a:rPr lang="fi-FI" smtClean="0"/>
              <a:t>6.6.2023</a:t>
            </a:fld>
            <a:endParaRPr lang="fi-FI"/>
          </a:p>
        </p:txBody>
      </p:sp>
      <p:sp>
        <p:nvSpPr>
          <p:cNvPr id="5" name="Alatunnisteen paikkamerkki 4">
            <a:extLst>
              <a:ext uri="{FF2B5EF4-FFF2-40B4-BE49-F238E27FC236}">
                <a16:creationId xmlns:a16="http://schemas.microsoft.com/office/drawing/2014/main" id="{E44911D1-5369-AB2C-4B9F-78C753D8E9B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3E2C982-76CA-6115-ECEE-3A9BBCCAEBA9}"/>
              </a:ext>
            </a:extLst>
          </p:cNvPr>
          <p:cNvSpPr>
            <a:spLocks noGrp="1"/>
          </p:cNvSpPr>
          <p:nvPr>
            <p:ph type="sldNum" sz="quarter" idx="12"/>
          </p:nvPr>
        </p:nvSpPr>
        <p:spPr/>
        <p:txBody>
          <a:bodyPr/>
          <a:lstStyle/>
          <a:p>
            <a:fld id="{0A0689F0-7550-4259-B1AB-FE38E8B9E5D2}" type="slidenum">
              <a:rPr lang="fi-FI" smtClean="0"/>
              <a:t>‹#›</a:t>
            </a:fld>
            <a:endParaRPr lang="fi-FI"/>
          </a:p>
        </p:txBody>
      </p:sp>
    </p:spTree>
    <p:extLst>
      <p:ext uri="{BB962C8B-B14F-4D97-AF65-F5344CB8AC3E}">
        <p14:creationId xmlns:p14="http://schemas.microsoft.com/office/powerpoint/2010/main" val="638793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3" name="Ellipsi 2">
            <a:extLst>
              <a:ext uri="{FF2B5EF4-FFF2-40B4-BE49-F238E27FC236}">
                <a16:creationId xmlns:a16="http://schemas.microsoft.com/office/drawing/2014/main" id="{D9B05C50-54C3-3B40-83C5-147A84BCD73C}"/>
              </a:ext>
            </a:extLst>
          </p:cNvPr>
          <p:cNvSpPr/>
          <p:nvPr userDrawn="1"/>
        </p:nvSpPr>
        <p:spPr>
          <a:xfrm>
            <a:off x="7611767" y="2321596"/>
            <a:ext cx="4241972" cy="4241972"/>
          </a:xfrm>
          <a:prstGeom prst="ellipse">
            <a:avLst/>
          </a:prstGeom>
          <a:solidFill>
            <a:srgbClr val="B8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Kuvan paikkamerkki 9">
            <a:extLst>
              <a:ext uri="{FF2B5EF4-FFF2-40B4-BE49-F238E27FC236}">
                <a16:creationId xmlns:a16="http://schemas.microsoft.com/office/drawing/2014/main" id="{063392D2-0A12-7C44-8DE7-40A56222EEE8}"/>
              </a:ext>
            </a:extLst>
          </p:cNvPr>
          <p:cNvSpPr>
            <a:spLocks noGrp="1"/>
          </p:cNvSpPr>
          <p:nvPr>
            <p:ph type="pic" sz="quarter" idx="13"/>
          </p:nvPr>
        </p:nvSpPr>
        <p:spPr>
          <a:xfrm>
            <a:off x="7823472" y="2533301"/>
            <a:ext cx="3818563" cy="3818563"/>
          </a:xfrm>
          <a:custGeom>
            <a:avLst/>
            <a:gdLst>
              <a:gd name="connsiteX0" fmla="*/ 1654865 w 3309730"/>
              <a:gd name="connsiteY0" fmla="*/ 0 h 3309730"/>
              <a:gd name="connsiteX1" fmla="*/ 3309730 w 3309730"/>
              <a:gd name="connsiteY1" fmla="*/ 1654865 h 3309730"/>
              <a:gd name="connsiteX2" fmla="*/ 1654865 w 3309730"/>
              <a:gd name="connsiteY2" fmla="*/ 3309730 h 3309730"/>
              <a:gd name="connsiteX3" fmla="*/ 0 w 3309730"/>
              <a:gd name="connsiteY3" fmla="*/ 1654865 h 3309730"/>
              <a:gd name="connsiteX4" fmla="*/ 1654865 w 3309730"/>
              <a:gd name="connsiteY4" fmla="*/ 0 h 330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730" h="3309730">
                <a:moveTo>
                  <a:pt x="1654865" y="0"/>
                </a:moveTo>
                <a:cubicBezTo>
                  <a:pt x="2568822" y="0"/>
                  <a:pt x="3309730" y="740908"/>
                  <a:pt x="3309730" y="1654865"/>
                </a:cubicBezTo>
                <a:cubicBezTo>
                  <a:pt x="3309730" y="2568822"/>
                  <a:pt x="2568822" y="3309730"/>
                  <a:pt x="1654865" y="3309730"/>
                </a:cubicBezTo>
                <a:cubicBezTo>
                  <a:pt x="740908" y="3309730"/>
                  <a:pt x="0" y="2568822"/>
                  <a:pt x="0" y="1654865"/>
                </a:cubicBezTo>
                <a:cubicBezTo>
                  <a:pt x="0" y="740908"/>
                  <a:pt x="740908" y="0"/>
                  <a:pt x="1654865" y="0"/>
                </a:cubicBezTo>
                <a:close/>
              </a:path>
            </a:pathLst>
          </a:custGeom>
        </p:spPr>
        <p:txBody>
          <a:bodyPr wrap="square">
            <a:noAutofit/>
          </a:bodyPr>
          <a:lstStyle/>
          <a:p>
            <a:endParaRPr lang="fi-FI"/>
          </a:p>
        </p:txBody>
      </p:sp>
      <p:sp>
        <p:nvSpPr>
          <p:cNvPr id="8" name="Ellipsi 7">
            <a:extLst>
              <a:ext uri="{FF2B5EF4-FFF2-40B4-BE49-F238E27FC236}">
                <a16:creationId xmlns:a16="http://schemas.microsoft.com/office/drawing/2014/main" id="{71776FE7-45AE-FF44-9AC5-10B79A850736}"/>
              </a:ext>
            </a:extLst>
          </p:cNvPr>
          <p:cNvSpPr/>
          <p:nvPr userDrawn="1"/>
        </p:nvSpPr>
        <p:spPr>
          <a:xfrm>
            <a:off x="7823471" y="2533300"/>
            <a:ext cx="3818563" cy="38185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Sisällön paikkamerkki 2">
            <a:extLst>
              <a:ext uri="{FF2B5EF4-FFF2-40B4-BE49-F238E27FC236}">
                <a16:creationId xmlns:a16="http://schemas.microsoft.com/office/drawing/2014/main" id="{37C38F4E-69CD-0F42-AB87-AEE4E3AEC346}"/>
              </a:ext>
            </a:extLst>
          </p:cNvPr>
          <p:cNvSpPr>
            <a:spLocks noGrp="1"/>
          </p:cNvSpPr>
          <p:nvPr>
            <p:ph sz="half" idx="1"/>
          </p:nvPr>
        </p:nvSpPr>
        <p:spPr>
          <a:xfrm>
            <a:off x="1040448" y="2054947"/>
            <a:ext cx="6175360" cy="412201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descr="Kuva, joka sisältää kohteen piirtäminen&#10;&#10;Kuvaus luotu automaattisesti">
            <a:extLst>
              <a:ext uri="{FF2B5EF4-FFF2-40B4-BE49-F238E27FC236}">
                <a16:creationId xmlns:a16="http://schemas.microsoft.com/office/drawing/2014/main" id="{A72AA7CC-9482-E04B-92C5-0A6B979478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8182" y="456150"/>
            <a:ext cx="911236" cy="571756"/>
          </a:xfrm>
          <a:prstGeom prst="rect">
            <a:avLst/>
          </a:prstGeom>
        </p:spPr>
      </p:pic>
      <p:pic>
        <p:nvPicPr>
          <p:cNvPr id="11" name="Kuva 10">
            <a:extLst>
              <a:ext uri="{FF2B5EF4-FFF2-40B4-BE49-F238E27FC236}">
                <a16:creationId xmlns:a16="http://schemas.microsoft.com/office/drawing/2014/main" id="{8936F476-8410-FE4F-94E3-D4938567A8F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582" y="386577"/>
            <a:ext cx="804546" cy="792539"/>
          </a:xfrm>
          <a:prstGeom prst="rect">
            <a:avLst/>
          </a:prstGeom>
        </p:spPr>
      </p:pic>
      <p:sp>
        <p:nvSpPr>
          <p:cNvPr id="16" name="Otsikko 15">
            <a:extLst>
              <a:ext uri="{FF2B5EF4-FFF2-40B4-BE49-F238E27FC236}">
                <a16:creationId xmlns:a16="http://schemas.microsoft.com/office/drawing/2014/main" id="{477AF594-7420-584D-A248-28F5BEB54332}"/>
              </a:ext>
            </a:extLst>
          </p:cNvPr>
          <p:cNvSpPr>
            <a:spLocks noGrp="1"/>
          </p:cNvSpPr>
          <p:nvPr>
            <p:ph type="title"/>
          </p:nvPr>
        </p:nvSpPr>
        <p:spPr>
          <a:xfrm>
            <a:off x="1040448" y="576828"/>
            <a:ext cx="10515600" cy="1325563"/>
          </a:xfrm>
        </p:spPr>
        <p:txBody>
          <a:bodyPr/>
          <a:lstStyle>
            <a:lvl1pPr>
              <a:defRPr>
                <a:solidFill>
                  <a:srgbClr val="59763C"/>
                </a:solidFill>
                <a:latin typeface="+mn-lt"/>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1453814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D1AB91-915C-B9A4-8133-6608358F2E8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30E40E9-0915-2F22-9D88-08C26BD8FDB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EAABD36-C3E1-052C-3A96-2A78822BE16F}"/>
              </a:ext>
            </a:extLst>
          </p:cNvPr>
          <p:cNvSpPr>
            <a:spLocks noGrp="1"/>
          </p:cNvSpPr>
          <p:nvPr>
            <p:ph type="dt" sz="half" idx="10"/>
          </p:nvPr>
        </p:nvSpPr>
        <p:spPr/>
        <p:txBody>
          <a:bodyPr/>
          <a:lstStyle/>
          <a:p>
            <a:fld id="{5A091C58-4A53-4183-AC9B-BCD922684820}" type="datetimeFigureOut">
              <a:rPr lang="fi-FI" smtClean="0"/>
              <a:t>6.6.2023</a:t>
            </a:fld>
            <a:endParaRPr lang="fi-FI"/>
          </a:p>
        </p:txBody>
      </p:sp>
      <p:sp>
        <p:nvSpPr>
          <p:cNvPr id="5" name="Alatunnisteen paikkamerkki 4">
            <a:extLst>
              <a:ext uri="{FF2B5EF4-FFF2-40B4-BE49-F238E27FC236}">
                <a16:creationId xmlns:a16="http://schemas.microsoft.com/office/drawing/2014/main" id="{657307AA-78C5-33A2-A5DE-218FDEE39CF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80FA703-C6FB-F4F2-3C99-BDA10D777C80}"/>
              </a:ext>
            </a:extLst>
          </p:cNvPr>
          <p:cNvSpPr>
            <a:spLocks noGrp="1"/>
          </p:cNvSpPr>
          <p:nvPr>
            <p:ph type="sldNum" sz="quarter" idx="12"/>
          </p:nvPr>
        </p:nvSpPr>
        <p:spPr/>
        <p:txBody>
          <a:bodyPr/>
          <a:lstStyle/>
          <a:p>
            <a:fld id="{0A0689F0-7550-4259-B1AB-FE38E8B9E5D2}" type="slidenum">
              <a:rPr lang="fi-FI" smtClean="0"/>
              <a:t>‹#›</a:t>
            </a:fld>
            <a:endParaRPr lang="fi-FI"/>
          </a:p>
        </p:txBody>
      </p:sp>
    </p:spTree>
    <p:extLst>
      <p:ext uri="{BB962C8B-B14F-4D97-AF65-F5344CB8AC3E}">
        <p14:creationId xmlns:p14="http://schemas.microsoft.com/office/powerpoint/2010/main" val="876905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AC91BE-97CE-97B5-B9E5-7EB88790463E}"/>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53A17460-BA42-ABBD-76D9-1105042DD1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3BE3420E-21F8-F5C5-1409-6AC926D42DC0}"/>
              </a:ext>
            </a:extLst>
          </p:cNvPr>
          <p:cNvSpPr>
            <a:spLocks noGrp="1"/>
          </p:cNvSpPr>
          <p:nvPr>
            <p:ph type="dt" sz="half" idx="10"/>
          </p:nvPr>
        </p:nvSpPr>
        <p:spPr/>
        <p:txBody>
          <a:bodyPr/>
          <a:lstStyle/>
          <a:p>
            <a:fld id="{5A091C58-4A53-4183-AC9B-BCD922684820}" type="datetimeFigureOut">
              <a:rPr lang="fi-FI" smtClean="0"/>
              <a:t>6.6.2023</a:t>
            </a:fld>
            <a:endParaRPr lang="fi-FI"/>
          </a:p>
        </p:txBody>
      </p:sp>
      <p:sp>
        <p:nvSpPr>
          <p:cNvPr id="5" name="Alatunnisteen paikkamerkki 4">
            <a:extLst>
              <a:ext uri="{FF2B5EF4-FFF2-40B4-BE49-F238E27FC236}">
                <a16:creationId xmlns:a16="http://schemas.microsoft.com/office/drawing/2014/main" id="{F2F081A2-7E3B-2287-E97A-B8E5F5BDFCB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7FFB300-89BE-F27A-55FE-D28C60C480FE}"/>
              </a:ext>
            </a:extLst>
          </p:cNvPr>
          <p:cNvSpPr>
            <a:spLocks noGrp="1"/>
          </p:cNvSpPr>
          <p:nvPr>
            <p:ph type="sldNum" sz="quarter" idx="12"/>
          </p:nvPr>
        </p:nvSpPr>
        <p:spPr/>
        <p:txBody>
          <a:bodyPr/>
          <a:lstStyle/>
          <a:p>
            <a:fld id="{0A0689F0-7550-4259-B1AB-FE38E8B9E5D2}" type="slidenum">
              <a:rPr lang="fi-FI" smtClean="0"/>
              <a:t>‹#›</a:t>
            </a:fld>
            <a:endParaRPr lang="fi-FI"/>
          </a:p>
        </p:txBody>
      </p:sp>
    </p:spTree>
    <p:extLst>
      <p:ext uri="{BB962C8B-B14F-4D97-AF65-F5344CB8AC3E}">
        <p14:creationId xmlns:p14="http://schemas.microsoft.com/office/powerpoint/2010/main" val="258919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99F1EF-6D84-D453-8463-4B0707B6464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09099E4-D0A5-273B-222F-635C022D2591}"/>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47F7E451-37AA-FF60-468B-40D94A0F17D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2BE74048-F99C-5B8F-4C43-FF80F76213E1}"/>
              </a:ext>
            </a:extLst>
          </p:cNvPr>
          <p:cNvSpPr>
            <a:spLocks noGrp="1"/>
          </p:cNvSpPr>
          <p:nvPr>
            <p:ph type="dt" sz="half" idx="10"/>
          </p:nvPr>
        </p:nvSpPr>
        <p:spPr/>
        <p:txBody>
          <a:bodyPr/>
          <a:lstStyle/>
          <a:p>
            <a:fld id="{5A091C58-4A53-4183-AC9B-BCD922684820}" type="datetimeFigureOut">
              <a:rPr lang="fi-FI" smtClean="0"/>
              <a:t>6.6.2023</a:t>
            </a:fld>
            <a:endParaRPr lang="fi-FI"/>
          </a:p>
        </p:txBody>
      </p:sp>
      <p:sp>
        <p:nvSpPr>
          <p:cNvPr id="6" name="Alatunnisteen paikkamerkki 5">
            <a:extLst>
              <a:ext uri="{FF2B5EF4-FFF2-40B4-BE49-F238E27FC236}">
                <a16:creationId xmlns:a16="http://schemas.microsoft.com/office/drawing/2014/main" id="{0A2B509E-F7AC-A61A-1169-9E2D89C28F5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4E64E9A-881E-B795-CD0D-2C2E112CCA3D}"/>
              </a:ext>
            </a:extLst>
          </p:cNvPr>
          <p:cNvSpPr>
            <a:spLocks noGrp="1"/>
          </p:cNvSpPr>
          <p:nvPr>
            <p:ph type="sldNum" sz="quarter" idx="12"/>
          </p:nvPr>
        </p:nvSpPr>
        <p:spPr/>
        <p:txBody>
          <a:bodyPr/>
          <a:lstStyle/>
          <a:p>
            <a:fld id="{0A0689F0-7550-4259-B1AB-FE38E8B9E5D2}" type="slidenum">
              <a:rPr lang="fi-FI" smtClean="0"/>
              <a:t>‹#›</a:t>
            </a:fld>
            <a:endParaRPr lang="fi-FI"/>
          </a:p>
        </p:txBody>
      </p:sp>
    </p:spTree>
    <p:extLst>
      <p:ext uri="{BB962C8B-B14F-4D97-AF65-F5344CB8AC3E}">
        <p14:creationId xmlns:p14="http://schemas.microsoft.com/office/powerpoint/2010/main" val="178270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2EC98-B940-3C44-A946-4C1A1EFE099A}"/>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FEC4954-7070-A8AB-E674-5E552DF75A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8B0A88B1-CF17-EEF4-E070-181F4BCD5475}"/>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AE358425-9396-1281-169C-FD89EDE982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C6632D4A-274A-785F-5A59-E6CFD781F53F}"/>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055120F-4411-4592-F67E-7449CF2628DD}"/>
              </a:ext>
            </a:extLst>
          </p:cNvPr>
          <p:cNvSpPr>
            <a:spLocks noGrp="1"/>
          </p:cNvSpPr>
          <p:nvPr>
            <p:ph type="dt" sz="half" idx="10"/>
          </p:nvPr>
        </p:nvSpPr>
        <p:spPr/>
        <p:txBody>
          <a:bodyPr/>
          <a:lstStyle/>
          <a:p>
            <a:fld id="{5A091C58-4A53-4183-AC9B-BCD922684820}" type="datetimeFigureOut">
              <a:rPr lang="fi-FI" smtClean="0"/>
              <a:t>6.6.2023</a:t>
            </a:fld>
            <a:endParaRPr lang="fi-FI"/>
          </a:p>
        </p:txBody>
      </p:sp>
      <p:sp>
        <p:nvSpPr>
          <p:cNvPr id="8" name="Alatunnisteen paikkamerkki 7">
            <a:extLst>
              <a:ext uri="{FF2B5EF4-FFF2-40B4-BE49-F238E27FC236}">
                <a16:creationId xmlns:a16="http://schemas.microsoft.com/office/drawing/2014/main" id="{9E1B2F20-EAE6-7B3D-E095-7B51CC5BAEE2}"/>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B7A574B-3C7E-31F3-5EEB-A40FE32D309F}"/>
              </a:ext>
            </a:extLst>
          </p:cNvPr>
          <p:cNvSpPr>
            <a:spLocks noGrp="1"/>
          </p:cNvSpPr>
          <p:nvPr>
            <p:ph type="sldNum" sz="quarter" idx="12"/>
          </p:nvPr>
        </p:nvSpPr>
        <p:spPr/>
        <p:txBody>
          <a:bodyPr/>
          <a:lstStyle/>
          <a:p>
            <a:fld id="{0A0689F0-7550-4259-B1AB-FE38E8B9E5D2}" type="slidenum">
              <a:rPr lang="fi-FI" smtClean="0"/>
              <a:t>‹#›</a:t>
            </a:fld>
            <a:endParaRPr lang="fi-FI"/>
          </a:p>
        </p:txBody>
      </p:sp>
    </p:spTree>
    <p:extLst>
      <p:ext uri="{BB962C8B-B14F-4D97-AF65-F5344CB8AC3E}">
        <p14:creationId xmlns:p14="http://schemas.microsoft.com/office/powerpoint/2010/main" val="305931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41EA46-0493-9C8D-1C62-F9A672D43E63}"/>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BE4C280-47E1-91D1-5DED-6B350843CEE9}"/>
              </a:ext>
            </a:extLst>
          </p:cNvPr>
          <p:cNvSpPr>
            <a:spLocks noGrp="1"/>
          </p:cNvSpPr>
          <p:nvPr>
            <p:ph type="dt" sz="half" idx="10"/>
          </p:nvPr>
        </p:nvSpPr>
        <p:spPr/>
        <p:txBody>
          <a:bodyPr/>
          <a:lstStyle/>
          <a:p>
            <a:fld id="{5A091C58-4A53-4183-AC9B-BCD922684820}" type="datetimeFigureOut">
              <a:rPr lang="fi-FI" smtClean="0"/>
              <a:t>6.6.2023</a:t>
            </a:fld>
            <a:endParaRPr lang="fi-FI"/>
          </a:p>
        </p:txBody>
      </p:sp>
      <p:sp>
        <p:nvSpPr>
          <p:cNvPr id="4" name="Alatunnisteen paikkamerkki 3">
            <a:extLst>
              <a:ext uri="{FF2B5EF4-FFF2-40B4-BE49-F238E27FC236}">
                <a16:creationId xmlns:a16="http://schemas.microsoft.com/office/drawing/2014/main" id="{BD97C045-A1EE-38CE-9482-9F27A5292F8B}"/>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D4AEBFA8-740C-9D3B-CF8C-965CF7237EFF}"/>
              </a:ext>
            </a:extLst>
          </p:cNvPr>
          <p:cNvSpPr>
            <a:spLocks noGrp="1"/>
          </p:cNvSpPr>
          <p:nvPr>
            <p:ph type="sldNum" sz="quarter" idx="12"/>
          </p:nvPr>
        </p:nvSpPr>
        <p:spPr/>
        <p:txBody>
          <a:bodyPr/>
          <a:lstStyle/>
          <a:p>
            <a:fld id="{0A0689F0-7550-4259-B1AB-FE38E8B9E5D2}" type="slidenum">
              <a:rPr lang="fi-FI" smtClean="0"/>
              <a:t>‹#›</a:t>
            </a:fld>
            <a:endParaRPr lang="fi-FI"/>
          </a:p>
        </p:txBody>
      </p:sp>
    </p:spTree>
    <p:extLst>
      <p:ext uri="{BB962C8B-B14F-4D97-AF65-F5344CB8AC3E}">
        <p14:creationId xmlns:p14="http://schemas.microsoft.com/office/powerpoint/2010/main" val="3310648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D7E2810-0286-C0B7-EA5D-FD73A1A63018}"/>
              </a:ext>
            </a:extLst>
          </p:cNvPr>
          <p:cNvSpPr>
            <a:spLocks noGrp="1"/>
          </p:cNvSpPr>
          <p:nvPr>
            <p:ph type="dt" sz="half" idx="10"/>
          </p:nvPr>
        </p:nvSpPr>
        <p:spPr/>
        <p:txBody>
          <a:bodyPr/>
          <a:lstStyle/>
          <a:p>
            <a:fld id="{5A091C58-4A53-4183-AC9B-BCD922684820}" type="datetimeFigureOut">
              <a:rPr lang="fi-FI" smtClean="0"/>
              <a:t>6.6.2023</a:t>
            </a:fld>
            <a:endParaRPr lang="fi-FI"/>
          </a:p>
        </p:txBody>
      </p:sp>
      <p:sp>
        <p:nvSpPr>
          <p:cNvPr id="3" name="Alatunnisteen paikkamerkki 2">
            <a:extLst>
              <a:ext uri="{FF2B5EF4-FFF2-40B4-BE49-F238E27FC236}">
                <a16:creationId xmlns:a16="http://schemas.microsoft.com/office/drawing/2014/main" id="{F77F8A5E-5F65-3D08-F91D-6DB4176F93A9}"/>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BC8286A-787F-8F50-DA96-C6C164FFFD5A}"/>
              </a:ext>
            </a:extLst>
          </p:cNvPr>
          <p:cNvSpPr>
            <a:spLocks noGrp="1"/>
          </p:cNvSpPr>
          <p:nvPr>
            <p:ph type="sldNum" sz="quarter" idx="12"/>
          </p:nvPr>
        </p:nvSpPr>
        <p:spPr/>
        <p:txBody>
          <a:bodyPr/>
          <a:lstStyle/>
          <a:p>
            <a:fld id="{0A0689F0-7550-4259-B1AB-FE38E8B9E5D2}" type="slidenum">
              <a:rPr lang="fi-FI" smtClean="0"/>
              <a:t>‹#›</a:t>
            </a:fld>
            <a:endParaRPr lang="fi-FI"/>
          </a:p>
        </p:txBody>
      </p:sp>
    </p:spTree>
    <p:extLst>
      <p:ext uri="{BB962C8B-B14F-4D97-AF65-F5344CB8AC3E}">
        <p14:creationId xmlns:p14="http://schemas.microsoft.com/office/powerpoint/2010/main" val="194899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3EB3E1-7C6A-C26D-4BEF-163A6CC4CCD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801C17CD-D218-7F8A-C02D-6B43CC163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E7CF81FD-0519-5979-CE6C-B178A79B9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41EABCD-6990-F976-ACD5-13A933D1EBD8}"/>
              </a:ext>
            </a:extLst>
          </p:cNvPr>
          <p:cNvSpPr>
            <a:spLocks noGrp="1"/>
          </p:cNvSpPr>
          <p:nvPr>
            <p:ph type="dt" sz="half" idx="10"/>
          </p:nvPr>
        </p:nvSpPr>
        <p:spPr/>
        <p:txBody>
          <a:bodyPr/>
          <a:lstStyle/>
          <a:p>
            <a:fld id="{5A091C58-4A53-4183-AC9B-BCD922684820}" type="datetimeFigureOut">
              <a:rPr lang="fi-FI" smtClean="0"/>
              <a:t>6.6.2023</a:t>
            </a:fld>
            <a:endParaRPr lang="fi-FI"/>
          </a:p>
        </p:txBody>
      </p:sp>
      <p:sp>
        <p:nvSpPr>
          <p:cNvPr id="6" name="Alatunnisteen paikkamerkki 5">
            <a:extLst>
              <a:ext uri="{FF2B5EF4-FFF2-40B4-BE49-F238E27FC236}">
                <a16:creationId xmlns:a16="http://schemas.microsoft.com/office/drawing/2014/main" id="{C980F96D-AAA2-C881-4F96-A30D270FEA2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28D67BE-F09B-61E6-068C-DE0ECF1BFF9F}"/>
              </a:ext>
            </a:extLst>
          </p:cNvPr>
          <p:cNvSpPr>
            <a:spLocks noGrp="1"/>
          </p:cNvSpPr>
          <p:nvPr>
            <p:ph type="sldNum" sz="quarter" idx="12"/>
          </p:nvPr>
        </p:nvSpPr>
        <p:spPr/>
        <p:txBody>
          <a:bodyPr/>
          <a:lstStyle/>
          <a:p>
            <a:fld id="{0A0689F0-7550-4259-B1AB-FE38E8B9E5D2}" type="slidenum">
              <a:rPr lang="fi-FI" smtClean="0"/>
              <a:t>‹#›</a:t>
            </a:fld>
            <a:endParaRPr lang="fi-FI"/>
          </a:p>
        </p:txBody>
      </p:sp>
    </p:spTree>
    <p:extLst>
      <p:ext uri="{BB962C8B-B14F-4D97-AF65-F5344CB8AC3E}">
        <p14:creationId xmlns:p14="http://schemas.microsoft.com/office/powerpoint/2010/main" val="386364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867537-97CA-E5E7-00FE-B03F1E2BBFE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44BB0762-7F28-14D5-7721-682FF01993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3AE1DF2F-E7D4-5E46-6EF6-36F1DACD2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E58C2DE-B144-194D-0938-90DE7883F8B1}"/>
              </a:ext>
            </a:extLst>
          </p:cNvPr>
          <p:cNvSpPr>
            <a:spLocks noGrp="1"/>
          </p:cNvSpPr>
          <p:nvPr>
            <p:ph type="dt" sz="half" idx="10"/>
          </p:nvPr>
        </p:nvSpPr>
        <p:spPr/>
        <p:txBody>
          <a:bodyPr/>
          <a:lstStyle/>
          <a:p>
            <a:fld id="{5A091C58-4A53-4183-AC9B-BCD922684820}" type="datetimeFigureOut">
              <a:rPr lang="fi-FI" smtClean="0"/>
              <a:t>6.6.2023</a:t>
            </a:fld>
            <a:endParaRPr lang="fi-FI"/>
          </a:p>
        </p:txBody>
      </p:sp>
      <p:sp>
        <p:nvSpPr>
          <p:cNvPr id="6" name="Alatunnisteen paikkamerkki 5">
            <a:extLst>
              <a:ext uri="{FF2B5EF4-FFF2-40B4-BE49-F238E27FC236}">
                <a16:creationId xmlns:a16="http://schemas.microsoft.com/office/drawing/2014/main" id="{21A75369-FAD4-54D4-BA96-631573FB104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3C0291F-8DB2-0AEB-1255-C3E64764A57A}"/>
              </a:ext>
            </a:extLst>
          </p:cNvPr>
          <p:cNvSpPr>
            <a:spLocks noGrp="1"/>
          </p:cNvSpPr>
          <p:nvPr>
            <p:ph type="sldNum" sz="quarter" idx="12"/>
          </p:nvPr>
        </p:nvSpPr>
        <p:spPr/>
        <p:txBody>
          <a:bodyPr/>
          <a:lstStyle/>
          <a:p>
            <a:fld id="{0A0689F0-7550-4259-B1AB-FE38E8B9E5D2}" type="slidenum">
              <a:rPr lang="fi-FI" smtClean="0"/>
              <a:t>‹#›</a:t>
            </a:fld>
            <a:endParaRPr lang="fi-FI"/>
          </a:p>
        </p:txBody>
      </p:sp>
    </p:spTree>
    <p:extLst>
      <p:ext uri="{BB962C8B-B14F-4D97-AF65-F5344CB8AC3E}">
        <p14:creationId xmlns:p14="http://schemas.microsoft.com/office/powerpoint/2010/main" val="1732443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307D0F8-E02E-3C93-42EE-00D4038DE1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CF6028FF-747D-4F21-43E6-F1BD8CA3C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DAF238B-A935-5006-F0E8-97C16296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91C58-4A53-4183-AC9B-BCD922684820}" type="datetimeFigureOut">
              <a:rPr lang="fi-FI" smtClean="0"/>
              <a:t>6.6.2023</a:t>
            </a:fld>
            <a:endParaRPr lang="fi-FI"/>
          </a:p>
        </p:txBody>
      </p:sp>
      <p:sp>
        <p:nvSpPr>
          <p:cNvPr id="5" name="Alatunnisteen paikkamerkki 4">
            <a:extLst>
              <a:ext uri="{FF2B5EF4-FFF2-40B4-BE49-F238E27FC236}">
                <a16:creationId xmlns:a16="http://schemas.microsoft.com/office/drawing/2014/main" id="{1CB98992-EFD9-9976-7706-D4262333CB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F1D5A79E-7EED-CED5-7A42-F956A66E62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689F0-7550-4259-B1AB-FE38E8B9E5D2}" type="slidenum">
              <a:rPr lang="fi-FI" smtClean="0"/>
              <a:t>‹#›</a:t>
            </a:fld>
            <a:endParaRPr lang="fi-FI"/>
          </a:p>
        </p:txBody>
      </p:sp>
    </p:spTree>
    <p:extLst>
      <p:ext uri="{BB962C8B-B14F-4D97-AF65-F5344CB8AC3E}">
        <p14:creationId xmlns:p14="http://schemas.microsoft.com/office/powerpoint/2010/main" val="2500947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diagramLayout" Target="../diagrams/layout10.xml"/><Relationship Id="rId7" Type="http://schemas.openxmlformats.org/officeDocument/2006/relationships/image" Target="../media/image5.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103.svg"/></Relationships>
</file>

<file path=ppt/slides/_rels/slide13.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diagramLayout" Target="../diagrams/layout11.xml"/><Relationship Id="rId7" Type="http://schemas.openxmlformats.org/officeDocument/2006/relationships/image" Target="../media/image4.pn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5.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5.jpe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5.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5.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5.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5.jpeg"/><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5.jpe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5.jpe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5.jpe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5.jpe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7.xml.rels><?xml version="1.0" encoding="UTF-8" standalone="yes"?>
<Relationships xmlns="http://schemas.openxmlformats.org/package/2006/relationships"><Relationship Id="rId3" Type="http://schemas.openxmlformats.org/officeDocument/2006/relationships/hyperlink" Target="mailto:ilka.haarni@hengitystuki.fi" TargetMode="External"/><Relationship Id="rId2" Type="http://schemas.openxmlformats.org/officeDocument/2006/relationships/image" Target="../media/image107.jpg"/><Relationship Id="rId1" Type="http://schemas.openxmlformats.org/officeDocument/2006/relationships/slideLayout" Target="../slideLayouts/slideLayout12.xml"/><Relationship Id="rId5" Type="http://schemas.openxmlformats.org/officeDocument/2006/relationships/image" Target="../media/image108.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5.jpe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7.xml"/><Relationship Id="rId7" Type="http://schemas.openxmlformats.org/officeDocument/2006/relationships/image" Target="../media/image10.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svg"/><Relationship Id="rId39" Type="http://schemas.openxmlformats.org/officeDocument/2006/relationships/image" Target="../media/image48.png"/><Relationship Id="rId21" Type="http://schemas.openxmlformats.org/officeDocument/2006/relationships/image" Target="../media/image30.png"/><Relationship Id="rId34" Type="http://schemas.openxmlformats.org/officeDocument/2006/relationships/image" Target="../media/image43.svg"/><Relationship Id="rId42" Type="http://schemas.openxmlformats.org/officeDocument/2006/relationships/image" Target="../media/image51.svg"/><Relationship Id="rId47" Type="http://schemas.openxmlformats.org/officeDocument/2006/relationships/image" Target="../media/image56.png"/><Relationship Id="rId50" Type="http://schemas.openxmlformats.org/officeDocument/2006/relationships/image" Target="../media/image59.svg"/><Relationship Id="rId55" Type="http://schemas.openxmlformats.org/officeDocument/2006/relationships/image" Target="../media/image64.png"/><Relationship Id="rId63" Type="http://schemas.openxmlformats.org/officeDocument/2006/relationships/image" Target="../media/image72.png"/><Relationship Id="rId68" Type="http://schemas.openxmlformats.org/officeDocument/2006/relationships/image" Target="../media/image77.svg"/><Relationship Id="rId76" Type="http://schemas.openxmlformats.org/officeDocument/2006/relationships/image" Target="../media/image85.svg"/><Relationship Id="rId84" Type="http://schemas.openxmlformats.org/officeDocument/2006/relationships/image" Target="../media/image93.svg"/><Relationship Id="rId89" Type="http://schemas.openxmlformats.org/officeDocument/2006/relationships/image" Target="../media/image98.png"/><Relationship Id="rId7" Type="http://schemas.openxmlformats.org/officeDocument/2006/relationships/image" Target="../media/image16.png"/><Relationship Id="rId71" Type="http://schemas.openxmlformats.org/officeDocument/2006/relationships/image" Target="../media/image80.png"/><Relationship Id="rId92" Type="http://schemas.openxmlformats.org/officeDocument/2006/relationships/image" Target="../media/image101.svg"/><Relationship Id="rId2" Type="http://schemas.openxmlformats.org/officeDocument/2006/relationships/image" Target="../media/image11.png"/><Relationship Id="rId16" Type="http://schemas.openxmlformats.org/officeDocument/2006/relationships/image" Target="../media/image25.svg"/><Relationship Id="rId29" Type="http://schemas.openxmlformats.org/officeDocument/2006/relationships/image" Target="../media/image38.png"/><Relationship Id="rId11" Type="http://schemas.openxmlformats.org/officeDocument/2006/relationships/image" Target="../media/image20.png"/><Relationship Id="rId24" Type="http://schemas.openxmlformats.org/officeDocument/2006/relationships/image" Target="../media/image33.svg"/><Relationship Id="rId32" Type="http://schemas.openxmlformats.org/officeDocument/2006/relationships/image" Target="../media/image41.svg"/><Relationship Id="rId37" Type="http://schemas.openxmlformats.org/officeDocument/2006/relationships/image" Target="../media/image46.png"/><Relationship Id="rId40" Type="http://schemas.openxmlformats.org/officeDocument/2006/relationships/image" Target="../media/image49.svg"/><Relationship Id="rId45" Type="http://schemas.openxmlformats.org/officeDocument/2006/relationships/image" Target="../media/image54.png"/><Relationship Id="rId53" Type="http://schemas.openxmlformats.org/officeDocument/2006/relationships/image" Target="../media/image62.png"/><Relationship Id="rId58" Type="http://schemas.openxmlformats.org/officeDocument/2006/relationships/image" Target="../media/image67.svg"/><Relationship Id="rId66" Type="http://schemas.openxmlformats.org/officeDocument/2006/relationships/image" Target="../media/image75.svg"/><Relationship Id="rId74" Type="http://schemas.openxmlformats.org/officeDocument/2006/relationships/image" Target="../media/image83.svg"/><Relationship Id="rId79" Type="http://schemas.openxmlformats.org/officeDocument/2006/relationships/image" Target="../media/image88.png"/><Relationship Id="rId87" Type="http://schemas.openxmlformats.org/officeDocument/2006/relationships/image" Target="../media/image96.png"/><Relationship Id="rId5" Type="http://schemas.openxmlformats.org/officeDocument/2006/relationships/image" Target="../media/image14.png"/><Relationship Id="rId61" Type="http://schemas.openxmlformats.org/officeDocument/2006/relationships/image" Target="../media/image70.png"/><Relationship Id="rId82" Type="http://schemas.openxmlformats.org/officeDocument/2006/relationships/image" Target="../media/image91.svg"/><Relationship Id="rId90" Type="http://schemas.openxmlformats.org/officeDocument/2006/relationships/image" Target="../media/image99.svg"/><Relationship Id="rId19" Type="http://schemas.openxmlformats.org/officeDocument/2006/relationships/image" Target="../media/image2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36.png"/><Relationship Id="rId30" Type="http://schemas.openxmlformats.org/officeDocument/2006/relationships/image" Target="../media/image39.svg"/><Relationship Id="rId35" Type="http://schemas.openxmlformats.org/officeDocument/2006/relationships/image" Target="../media/image44.png"/><Relationship Id="rId43" Type="http://schemas.openxmlformats.org/officeDocument/2006/relationships/image" Target="../media/image52.png"/><Relationship Id="rId48" Type="http://schemas.openxmlformats.org/officeDocument/2006/relationships/image" Target="../media/image57.svg"/><Relationship Id="rId56" Type="http://schemas.openxmlformats.org/officeDocument/2006/relationships/image" Target="../media/image65.svg"/><Relationship Id="rId64" Type="http://schemas.openxmlformats.org/officeDocument/2006/relationships/image" Target="../media/image73.svg"/><Relationship Id="rId69" Type="http://schemas.openxmlformats.org/officeDocument/2006/relationships/image" Target="../media/image78.png"/><Relationship Id="rId77" Type="http://schemas.openxmlformats.org/officeDocument/2006/relationships/image" Target="../media/image86.png"/><Relationship Id="rId8" Type="http://schemas.openxmlformats.org/officeDocument/2006/relationships/image" Target="../media/image17.svg"/><Relationship Id="rId51" Type="http://schemas.openxmlformats.org/officeDocument/2006/relationships/image" Target="../media/image60.png"/><Relationship Id="rId72" Type="http://schemas.openxmlformats.org/officeDocument/2006/relationships/image" Target="../media/image81.svg"/><Relationship Id="rId80" Type="http://schemas.openxmlformats.org/officeDocument/2006/relationships/image" Target="../media/image89.svg"/><Relationship Id="rId85" Type="http://schemas.openxmlformats.org/officeDocument/2006/relationships/image" Target="../media/image94.png"/><Relationship Id="rId3"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svg"/><Relationship Id="rId46" Type="http://schemas.openxmlformats.org/officeDocument/2006/relationships/image" Target="../media/image55.svg"/><Relationship Id="rId59" Type="http://schemas.openxmlformats.org/officeDocument/2006/relationships/image" Target="../media/image68.png"/><Relationship Id="rId67" Type="http://schemas.openxmlformats.org/officeDocument/2006/relationships/image" Target="../media/image76.png"/><Relationship Id="rId20" Type="http://schemas.openxmlformats.org/officeDocument/2006/relationships/image" Target="../media/image29.svg"/><Relationship Id="rId41" Type="http://schemas.openxmlformats.org/officeDocument/2006/relationships/image" Target="../media/image50.png"/><Relationship Id="rId54" Type="http://schemas.openxmlformats.org/officeDocument/2006/relationships/image" Target="../media/image63.svg"/><Relationship Id="rId62" Type="http://schemas.openxmlformats.org/officeDocument/2006/relationships/image" Target="../media/image71.svg"/><Relationship Id="rId70" Type="http://schemas.openxmlformats.org/officeDocument/2006/relationships/image" Target="../media/image79.svg"/><Relationship Id="rId75" Type="http://schemas.openxmlformats.org/officeDocument/2006/relationships/image" Target="../media/image84.png"/><Relationship Id="rId83" Type="http://schemas.openxmlformats.org/officeDocument/2006/relationships/image" Target="../media/image92.png"/><Relationship Id="rId88" Type="http://schemas.openxmlformats.org/officeDocument/2006/relationships/image" Target="../media/image97.svg"/><Relationship Id="rId91"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5.sv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36" Type="http://schemas.openxmlformats.org/officeDocument/2006/relationships/image" Target="../media/image45.svg"/><Relationship Id="rId49" Type="http://schemas.openxmlformats.org/officeDocument/2006/relationships/image" Target="../media/image58.png"/><Relationship Id="rId57" Type="http://schemas.openxmlformats.org/officeDocument/2006/relationships/image" Target="../media/image66.png"/><Relationship Id="rId10" Type="http://schemas.openxmlformats.org/officeDocument/2006/relationships/image" Target="../media/image19.svg"/><Relationship Id="rId31" Type="http://schemas.openxmlformats.org/officeDocument/2006/relationships/image" Target="../media/image40.png"/><Relationship Id="rId44" Type="http://schemas.openxmlformats.org/officeDocument/2006/relationships/image" Target="../media/image53.svg"/><Relationship Id="rId52" Type="http://schemas.openxmlformats.org/officeDocument/2006/relationships/image" Target="../media/image61.svg"/><Relationship Id="rId60" Type="http://schemas.openxmlformats.org/officeDocument/2006/relationships/image" Target="../media/image69.svg"/><Relationship Id="rId65" Type="http://schemas.openxmlformats.org/officeDocument/2006/relationships/image" Target="../media/image74.png"/><Relationship Id="rId73" Type="http://schemas.openxmlformats.org/officeDocument/2006/relationships/image" Target="../media/image82.png"/><Relationship Id="rId78" Type="http://schemas.openxmlformats.org/officeDocument/2006/relationships/image" Target="../media/image87.svg"/><Relationship Id="rId81" Type="http://schemas.openxmlformats.org/officeDocument/2006/relationships/image" Target="../media/image90.png"/><Relationship Id="rId86" Type="http://schemas.openxmlformats.org/officeDocument/2006/relationships/image" Target="../media/image95.svg"/><Relationship Id="rId4" Type="http://schemas.openxmlformats.org/officeDocument/2006/relationships/image" Target="../media/image13.sv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Otsikko 1">
            <a:extLst>
              <a:ext uri="{FF2B5EF4-FFF2-40B4-BE49-F238E27FC236}">
                <a16:creationId xmlns:a16="http://schemas.microsoft.com/office/drawing/2014/main" id="{19C08787-0329-C845-45DD-6EA4CD3FEDDE}"/>
              </a:ext>
            </a:extLst>
          </p:cNvPr>
          <p:cNvSpPr>
            <a:spLocks noGrp="1"/>
          </p:cNvSpPr>
          <p:nvPr>
            <p:ph type="title"/>
          </p:nvPr>
        </p:nvSpPr>
        <p:spPr>
          <a:xfrm>
            <a:off x="1188069" y="381935"/>
            <a:ext cx="4008583" cy="5974414"/>
          </a:xfrm>
        </p:spPr>
        <p:txBody>
          <a:bodyPr anchor="ctr">
            <a:normAutofit/>
          </a:bodyPr>
          <a:lstStyle/>
          <a:p>
            <a:r>
              <a:rPr lang="fi-FI" sz="6000" dirty="0">
                <a:solidFill>
                  <a:srgbClr val="FFFFFF"/>
                </a:solidFill>
              </a:rPr>
              <a:t>Ohjelma</a:t>
            </a:r>
          </a:p>
        </p:txBody>
      </p:sp>
      <p:grpSp>
        <p:nvGrpSpPr>
          <p:cNvPr id="13" name="Group 1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Sisällön paikkamerkki 2">
            <a:extLst>
              <a:ext uri="{FF2B5EF4-FFF2-40B4-BE49-F238E27FC236}">
                <a16:creationId xmlns:a16="http://schemas.microsoft.com/office/drawing/2014/main" id="{E4E8C7A0-9EDD-78B2-C4BD-33E12324679A}"/>
              </a:ext>
            </a:extLst>
          </p:cNvPr>
          <p:cNvSpPr>
            <a:spLocks noGrp="1"/>
          </p:cNvSpPr>
          <p:nvPr>
            <p:ph idx="1"/>
          </p:nvPr>
        </p:nvSpPr>
        <p:spPr>
          <a:xfrm>
            <a:off x="6297233" y="518400"/>
            <a:ext cx="4771607" cy="5837949"/>
          </a:xfrm>
        </p:spPr>
        <p:txBody>
          <a:bodyPr anchor="ctr">
            <a:normAutofit/>
          </a:bodyPr>
          <a:lstStyle/>
          <a:p>
            <a:pPr marL="0" indent="0">
              <a:buNone/>
            </a:pPr>
            <a:endParaRPr lang="fi-FI" sz="2000" dirty="0">
              <a:solidFill>
                <a:schemeClr val="tx1">
                  <a:alpha val="80000"/>
                </a:schemeClr>
              </a:solidFill>
            </a:endParaRPr>
          </a:p>
          <a:p>
            <a:pPr marL="0" indent="0">
              <a:buNone/>
            </a:pPr>
            <a:r>
              <a:rPr lang="fi-FI" sz="2000" dirty="0">
                <a:solidFill>
                  <a:schemeClr val="tx1">
                    <a:alpha val="80000"/>
                  </a:schemeClr>
                </a:solidFill>
              </a:rPr>
              <a:t>Hengityslaitteen varassa elävien henkilöiden siirtymä vammaispalvelulain perusteella järjestettäviin palveluihin </a:t>
            </a:r>
            <a:br>
              <a:rPr lang="fi-FI" sz="2000" dirty="0">
                <a:solidFill>
                  <a:schemeClr val="tx1">
                    <a:alpha val="80000"/>
                  </a:schemeClr>
                </a:solidFill>
              </a:rPr>
            </a:br>
            <a:r>
              <a:rPr lang="fi-FI" sz="2000" dirty="0">
                <a:solidFill>
                  <a:schemeClr val="tx1">
                    <a:alpha val="80000"/>
                  </a:schemeClr>
                </a:solidFill>
                <a:latin typeface="+mj-lt"/>
              </a:rPr>
              <a:t>Kehittämispäällikkö Ilka Haarni, Hengitystuki ry </a:t>
            </a:r>
          </a:p>
          <a:p>
            <a:pPr marL="0" indent="0">
              <a:buNone/>
            </a:pPr>
            <a:endParaRPr lang="fi-FI" sz="2000" dirty="0">
              <a:solidFill>
                <a:schemeClr val="tx1">
                  <a:alpha val="80000"/>
                </a:schemeClr>
              </a:solidFill>
            </a:endParaRPr>
          </a:p>
          <a:p>
            <a:pPr marL="0" indent="0">
              <a:buNone/>
            </a:pPr>
            <a:r>
              <a:rPr lang="fi-FI" sz="2000" dirty="0">
                <a:solidFill>
                  <a:schemeClr val="tx1">
                    <a:alpha val="80000"/>
                  </a:schemeClr>
                </a:solidFill>
              </a:rPr>
              <a:t>Hengityslaitteen käyttäjien työntekijärinkien tulevaisuus palveluntuottajan näkökulmasta </a:t>
            </a:r>
            <a:br>
              <a:rPr lang="fi-FI" sz="2000" dirty="0">
                <a:solidFill>
                  <a:schemeClr val="tx1">
                    <a:alpha val="80000"/>
                  </a:schemeClr>
                </a:solidFill>
              </a:rPr>
            </a:br>
            <a:r>
              <a:rPr lang="fi-FI" sz="2000" dirty="0">
                <a:solidFill>
                  <a:schemeClr val="tx1">
                    <a:alpha val="80000"/>
                  </a:schemeClr>
                </a:solidFill>
                <a:latin typeface="+mj-lt"/>
              </a:rPr>
              <a:t>Liiketoimintajohtaja Peter Söderlund ja aluepäällikkö Kristiina Leppänen, 9Lives </a:t>
            </a:r>
          </a:p>
          <a:p>
            <a:pPr marL="0" indent="0">
              <a:buNone/>
            </a:pPr>
            <a:endParaRPr lang="fi-FI" sz="2000" dirty="0">
              <a:solidFill>
                <a:schemeClr val="tx1">
                  <a:alpha val="80000"/>
                </a:schemeClr>
              </a:solidFill>
            </a:endParaRPr>
          </a:p>
          <a:p>
            <a:pPr marL="0" indent="0">
              <a:buNone/>
            </a:pPr>
            <a:r>
              <a:rPr lang="fi-FI" sz="2000" dirty="0">
                <a:solidFill>
                  <a:schemeClr val="tx1">
                    <a:alpha val="80000"/>
                  </a:schemeClr>
                </a:solidFill>
              </a:rPr>
              <a:t>Kommenttipuheenvuoro </a:t>
            </a:r>
            <a:br>
              <a:rPr lang="fi-FI" sz="2000" dirty="0">
                <a:solidFill>
                  <a:schemeClr val="tx1">
                    <a:alpha val="80000"/>
                  </a:schemeClr>
                </a:solidFill>
              </a:rPr>
            </a:br>
            <a:r>
              <a:rPr lang="fi-FI" sz="2000" dirty="0">
                <a:solidFill>
                  <a:schemeClr val="tx1">
                    <a:alpha val="80000"/>
                  </a:schemeClr>
                </a:solidFill>
                <a:latin typeface="+mj-lt"/>
              </a:rPr>
              <a:t>Puheenjohtaja Jukka Sariola, Hengitystuki ry </a:t>
            </a:r>
          </a:p>
          <a:p>
            <a:pPr marL="0" indent="0">
              <a:buNone/>
            </a:pPr>
            <a:endParaRPr lang="fi-FI" sz="2000" dirty="0">
              <a:solidFill>
                <a:schemeClr val="tx1">
                  <a:alpha val="80000"/>
                </a:schemeClr>
              </a:solidFill>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Kuva 3">
            <a:extLst>
              <a:ext uri="{FF2B5EF4-FFF2-40B4-BE49-F238E27FC236}">
                <a16:creationId xmlns:a16="http://schemas.microsoft.com/office/drawing/2014/main" id="{6478F4CE-6B21-F835-6F78-AF33116A5A3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091" y="438554"/>
            <a:ext cx="756803" cy="756803"/>
          </a:xfrm>
          <a:prstGeom prst="rect">
            <a:avLst/>
          </a:prstGeom>
        </p:spPr>
      </p:pic>
    </p:spTree>
    <p:extLst>
      <p:ext uri="{BB962C8B-B14F-4D97-AF65-F5344CB8AC3E}">
        <p14:creationId xmlns:p14="http://schemas.microsoft.com/office/powerpoint/2010/main" val="1626120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35C6A6-4BE5-7574-E2B5-72D2A0910733}"/>
              </a:ext>
            </a:extLst>
          </p:cNvPr>
          <p:cNvSpPr>
            <a:spLocks noGrp="1"/>
          </p:cNvSpPr>
          <p:nvPr>
            <p:ph type="title"/>
          </p:nvPr>
        </p:nvSpPr>
        <p:spPr/>
        <p:txBody>
          <a:bodyPr>
            <a:normAutofit/>
          </a:bodyPr>
          <a:lstStyle/>
          <a:p>
            <a:r>
              <a:rPr lang="fi-FI" sz="4000" dirty="0"/>
              <a:t>Hengityslaitteen varassa elävän henkilön palvelupolku vammaispalveluissa </a:t>
            </a:r>
          </a:p>
        </p:txBody>
      </p:sp>
      <p:graphicFrame>
        <p:nvGraphicFramePr>
          <p:cNvPr id="4" name="Sisällön paikkamerkki 3">
            <a:extLst>
              <a:ext uri="{FF2B5EF4-FFF2-40B4-BE49-F238E27FC236}">
                <a16:creationId xmlns:a16="http://schemas.microsoft.com/office/drawing/2014/main" id="{0790DEE9-4C4A-48F8-A83F-3A03DBC3B34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27471140"/>
              </p:ext>
            </p:extLst>
          </p:nvPr>
        </p:nvGraphicFramePr>
        <p:xfrm>
          <a:off x="0" y="1825625"/>
          <a:ext cx="12089362" cy="4952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Kuva 2">
            <a:extLst>
              <a:ext uri="{FF2B5EF4-FFF2-40B4-BE49-F238E27FC236}">
                <a16:creationId xmlns:a16="http://schemas.microsoft.com/office/drawing/2014/main" id="{8FEA129A-136A-9E64-C0CA-1A4055B9529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Tree>
    <p:extLst>
      <p:ext uri="{BB962C8B-B14F-4D97-AF65-F5344CB8AC3E}">
        <p14:creationId xmlns:p14="http://schemas.microsoft.com/office/powerpoint/2010/main" val="2945082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E974EA-5137-8FC0-49D4-553924FBFE0A}"/>
              </a:ext>
            </a:extLst>
          </p:cNvPr>
          <p:cNvSpPr>
            <a:spLocks noGrp="1"/>
          </p:cNvSpPr>
          <p:nvPr>
            <p:ph type="title"/>
          </p:nvPr>
        </p:nvSpPr>
        <p:spPr>
          <a:xfrm>
            <a:off x="848686" y="365125"/>
            <a:ext cx="10515600" cy="923331"/>
          </a:xfrm>
        </p:spPr>
        <p:txBody>
          <a:bodyPr>
            <a:normAutofit/>
          </a:bodyPr>
          <a:lstStyle/>
          <a:p>
            <a:r>
              <a:rPr lang="fi-FI" dirty="0"/>
              <a:t>Tärkeintä: 24/7 työntekijäringin järjestäminen</a:t>
            </a:r>
          </a:p>
        </p:txBody>
      </p:sp>
      <p:sp>
        <p:nvSpPr>
          <p:cNvPr id="9" name="Suorakulmio: Pyöristetyt kulmat 8">
            <a:extLst>
              <a:ext uri="{FF2B5EF4-FFF2-40B4-BE49-F238E27FC236}">
                <a16:creationId xmlns:a16="http://schemas.microsoft.com/office/drawing/2014/main" id="{0333053E-D22B-FDFD-6F84-44C6D1E49AA3}"/>
              </a:ext>
            </a:extLst>
          </p:cNvPr>
          <p:cNvSpPr/>
          <p:nvPr/>
        </p:nvSpPr>
        <p:spPr>
          <a:xfrm>
            <a:off x="142280" y="1383777"/>
            <a:ext cx="1979721" cy="159798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a:solidFill>
                  <a:schemeClr val="tx1"/>
                </a:solidFill>
              </a:rPr>
              <a:t>Kotona asuminen ei lisää työntekijöiden tarvetta</a:t>
            </a:r>
            <a:endParaRPr lang="fi-FI" sz="2000" dirty="0"/>
          </a:p>
        </p:txBody>
      </p:sp>
      <p:sp>
        <p:nvSpPr>
          <p:cNvPr id="3" name="Suorakulmio: Pyöristetyt kulmat 2">
            <a:extLst>
              <a:ext uri="{FF2B5EF4-FFF2-40B4-BE49-F238E27FC236}">
                <a16:creationId xmlns:a16="http://schemas.microsoft.com/office/drawing/2014/main" id="{2A1B9CC5-0596-439D-3D50-21F9A070B622}"/>
              </a:ext>
            </a:extLst>
          </p:cNvPr>
          <p:cNvSpPr/>
          <p:nvPr/>
        </p:nvSpPr>
        <p:spPr>
          <a:xfrm>
            <a:off x="2726422" y="1543575"/>
            <a:ext cx="5268286" cy="1208014"/>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a:t>Palveluvaihtoehdot:</a:t>
            </a:r>
          </a:p>
          <a:p>
            <a:pPr algn="ctr"/>
            <a:r>
              <a:rPr lang="fi-FI" sz="2400"/>
              <a:t>asumisen tuen palvelukokonaisuus 18-19 § tai henkilökohtainen apu 9-11 §</a:t>
            </a:r>
          </a:p>
        </p:txBody>
      </p:sp>
      <p:graphicFrame>
        <p:nvGraphicFramePr>
          <p:cNvPr id="4" name="Sisällön paikkamerkki 3">
            <a:extLst>
              <a:ext uri="{FF2B5EF4-FFF2-40B4-BE49-F238E27FC236}">
                <a16:creationId xmlns:a16="http://schemas.microsoft.com/office/drawing/2014/main" id="{B8D87081-1DFA-4817-0F7B-FE69CA80891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703503792"/>
              </p:ext>
            </p:extLst>
          </p:nvPr>
        </p:nvGraphicFramePr>
        <p:xfrm>
          <a:off x="838200" y="2097248"/>
          <a:ext cx="10515600" cy="4079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Kuva 4">
            <a:extLst>
              <a:ext uri="{FF2B5EF4-FFF2-40B4-BE49-F238E27FC236}">
                <a16:creationId xmlns:a16="http://schemas.microsoft.com/office/drawing/2014/main" id="{598C3788-449E-9886-4A4B-8F809FB9CF9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
        <p:nvSpPr>
          <p:cNvPr id="6" name="Suorakulmio: Pyöristetyt kulmat 5">
            <a:extLst>
              <a:ext uri="{FF2B5EF4-FFF2-40B4-BE49-F238E27FC236}">
                <a16:creationId xmlns:a16="http://schemas.microsoft.com/office/drawing/2014/main" id="{0B3E3648-4F7E-9D63-8B2C-4B9809E516E5}"/>
              </a:ext>
            </a:extLst>
          </p:cNvPr>
          <p:cNvSpPr/>
          <p:nvPr/>
        </p:nvSpPr>
        <p:spPr>
          <a:xfrm>
            <a:off x="2969703" y="5444456"/>
            <a:ext cx="4949504" cy="1333850"/>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a:solidFill>
                  <a:schemeClr val="tx1"/>
                </a:solidFill>
              </a:rPr>
              <a:t>Huomioitava vammaispalvelujen budjetoinnissa!</a:t>
            </a:r>
          </a:p>
        </p:txBody>
      </p:sp>
      <p:sp>
        <p:nvSpPr>
          <p:cNvPr id="7" name="Suorakulmio: Pyöristetyt kulmat 6">
            <a:extLst>
              <a:ext uri="{FF2B5EF4-FFF2-40B4-BE49-F238E27FC236}">
                <a16:creationId xmlns:a16="http://schemas.microsoft.com/office/drawing/2014/main" id="{54454418-E025-5FAE-482D-FA061D0A67F7}"/>
              </a:ext>
              <a:ext uri="{C183D7F6-B498-43B3-948B-1728B52AA6E4}">
                <adec:decorative xmlns:adec="http://schemas.microsoft.com/office/drawing/2017/decorative" val="1"/>
              </a:ext>
            </a:extLst>
          </p:cNvPr>
          <p:cNvSpPr/>
          <p:nvPr/>
        </p:nvSpPr>
        <p:spPr>
          <a:xfrm>
            <a:off x="9028590" y="1233715"/>
            <a:ext cx="3060771" cy="1170444"/>
          </a:xfrm>
          <a:prstGeom prst="round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8F2D5711-A9C3-9972-4F0B-C1B3435894C5}"/>
              </a:ext>
            </a:extLst>
          </p:cNvPr>
          <p:cNvSpPr txBox="1"/>
          <p:nvPr/>
        </p:nvSpPr>
        <p:spPr>
          <a:xfrm>
            <a:off x="9028590" y="1432303"/>
            <a:ext cx="3060771" cy="923330"/>
          </a:xfrm>
          <a:prstGeom prst="rect">
            <a:avLst/>
          </a:prstGeom>
          <a:noFill/>
        </p:spPr>
        <p:txBody>
          <a:bodyPr wrap="square" rtlCol="0">
            <a:spAutoFit/>
          </a:bodyPr>
          <a:lstStyle/>
          <a:p>
            <a:r>
              <a:rPr lang="fi-FI" dirty="0"/>
              <a:t>Erityisen osallisuuden tuki 12 §</a:t>
            </a:r>
          </a:p>
          <a:p>
            <a:r>
              <a:rPr lang="fi-FI" dirty="0"/>
              <a:t>Vaativa moniammatillinen tuki 16§ </a:t>
            </a:r>
          </a:p>
        </p:txBody>
      </p:sp>
      <p:cxnSp>
        <p:nvCxnSpPr>
          <p:cNvPr id="10" name="Suora yhdysviiva 9">
            <a:extLst>
              <a:ext uri="{FF2B5EF4-FFF2-40B4-BE49-F238E27FC236}">
                <a16:creationId xmlns:a16="http://schemas.microsoft.com/office/drawing/2014/main" id="{1400AC92-AE1E-76E8-A2E5-F74F783AF426}"/>
              </a:ext>
              <a:ext uri="{C183D7F6-B498-43B3-948B-1728B52AA6E4}">
                <adec:decorative xmlns:adec="http://schemas.microsoft.com/office/drawing/2017/decorative" val="1"/>
              </a:ext>
            </a:extLst>
          </p:cNvPr>
          <p:cNvCxnSpPr>
            <a:cxnSpLocks/>
          </p:cNvCxnSpPr>
          <p:nvPr/>
        </p:nvCxnSpPr>
        <p:spPr>
          <a:xfrm flipH="1">
            <a:off x="9078429" y="1198485"/>
            <a:ext cx="2879792" cy="116904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B850FD0F-EDF6-99C9-6BA1-72EE8E500701}"/>
              </a:ext>
              <a:ext uri="{C183D7F6-B498-43B3-948B-1728B52AA6E4}">
                <adec:decorative xmlns:adec="http://schemas.microsoft.com/office/drawing/2017/decorative" val="1"/>
              </a:ext>
            </a:extLst>
          </p:cNvPr>
          <p:cNvCxnSpPr>
            <a:cxnSpLocks/>
          </p:cNvCxnSpPr>
          <p:nvPr/>
        </p:nvCxnSpPr>
        <p:spPr>
          <a:xfrm>
            <a:off x="9078429" y="1221818"/>
            <a:ext cx="2981777" cy="116904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171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C7B13410-C751-900C-CA4A-8DDE0EC3E082}"/>
              </a:ext>
            </a:extLst>
          </p:cNvPr>
          <p:cNvSpPr txBox="1">
            <a:spLocks noGrp="1"/>
          </p:cNvSpPr>
          <p:nvPr>
            <p:ph type="title" idx="4294967295"/>
          </p:nvPr>
        </p:nvSpPr>
        <p:spPr>
          <a:xfrm>
            <a:off x="4345499" y="4840448"/>
            <a:ext cx="7315197"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000" b="0" i="0" u="none" strike="noStrike" kern="1200" cap="none" spc="0" normalizeH="0" baseline="0" noProof="0" dirty="0">
                <a:ln>
                  <a:noFill/>
                </a:ln>
                <a:solidFill>
                  <a:schemeClr val="tx1"/>
                </a:solidFill>
                <a:effectLst/>
                <a:uLnTx/>
                <a:uFillTx/>
                <a:latin typeface="+mn-lt"/>
                <a:ea typeface="+mn-ea"/>
                <a:cs typeface="+mn-cs"/>
              </a:rPr>
              <a:t>Sosiaalihuolto koordinoi palvelujen järjestämistä, kokoaa tiedot sekä tekee päätökset</a:t>
            </a:r>
          </a:p>
        </p:txBody>
      </p:sp>
      <p:graphicFrame>
        <p:nvGraphicFramePr>
          <p:cNvPr id="4" name="Sisällön paikkamerkki 3">
            <a:extLst>
              <a:ext uri="{FF2B5EF4-FFF2-40B4-BE49-F238E27FC236}">
                <a16:creationId xmlns:a16="http://schemas.microsoft.com/office/drawing/2014/main" id="{7B3B5549-7410-8CB4-191C-EC8DA8BC16A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110850820"/>
              </p:ext>
            </p:extLst>
          </p:nvPr>
        </p:nvGraphicFramePr>
        <p:xfrm>
          <a:off x="248524" y="763396"/>
          <a:ext cx="11694952" cy="5947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Kuva 4">
            <a:extLst>
              <a:ext uri="{FF2B5EF4-FFF2-40B4-BE49-F238E27FC236}">
                <a16:creationId xmlns:a16="http://schemas.microsoft.com/office/drawing/2014/main" id="{72A3D972-E335-FDD3-C565-65AD839E512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
        <p:nvSpPr>
          <p:cNvPr id="2" name="Suorakulmio: Pyöristetyt kulmat 1">
            <a:extLst>
              <a:ext uri="{FF2B5EF4-FFF2-40B4-BE49-F238E27FC236}">
                <a16:creationId xmlns:a16="http://schemas.microsoft.com/office/drawing/2014/main" id="{771E355D-D9FB-3EB1-38C0-D6C27AA76A07}"/>
              </a:ext>
            </a:extLst>
          </p:cNvPr>
          <p:cNvSpPr/>
          <p:nvPr/>
        </p:nvSpPr>
        <p:spPr>
          <a:xfrm>
            <a:off x="1451296" y="163586"/>
            <a:ext cx="5595457" cy="1077218"/>
          </a:xfrm>
          <a:prstGeom prst="roundRect">
            <a:avLst/>
          </a:prstGeom>
          <a:solidFill>
            <a:srgbClr val="CCFF66"/>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Hengitystuki ry:</a:t>
            </a:r>
            <a:r>
              <a:rPr lang="fi-FI" sz="1600" dirty="0">
                <a:solidFill>
                  <a:schemeClr val="tx1"/>
                </a:solidFill>
              </a:rPr>
              <a:t>n asiantuntemus</a:t>
            </a:r>
          </a:p>
        </p:txBody>
      </p:sp>
      <p:cxnSp>
        <p:nvCxnSpPr>
          <p:cNvPr id="7" name="Suora nuoliyhdysviiva 6">
            <a:extLst>
              <a:ext uri="{FF2B5EF4-FFF2-40B4-BE49-F238E27FC236}">
                <a16:creationId xmlns:a16="http://schemas.microsoft.com/office/drawing/2014/main" id="{C02EB746-DF59-682F-F9FC-873436B31A8B}"/>
              </a:ext>
              <a:ext uri="{C183D7F6-B498-43B3-948B-1728B52AA6E4}">
                <adec:decorative xmlns:adec="http://schemas.microsoft.com/office/drawing/2017/decorative" val="1"/>
              </a:ext>
            </a:extLst>
          </p:cNvPr>
          <p:cNvCxnSpPr>
            <a:cxnSpLocks/>
          </p:cNvCxnSpPr>
          <p:nvPr/>
        </p:nvCxnSpPr>
        <p:spPr>
          <a:xfrm>
            <a:off x="5886276" y="1240804"/>
            <a:ext cx="0" cy="72222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uora nuoliyhdysviiva 15">
            <a:extLst>
              <a:ext uri="{FF2B5EF4-FFF2-40B4-BE49-F238E27FC236}">
                <a16:creationId xmlns:a16="http://schemas.microsoft.com/office/drawing/2014/main" id="{9736C721-8FCD-A37C-FE00-9B83BA7E9013}"/>
              </a:ext>
              <a:ext uri="{C183D7F6-B498-43B3-948B-1728B52AA6E4}">
                <adec:decorative xmlns:adec="http://schemas.microsoft.com/office/drawing/2017/decorative" val="1"/>
              </a:ext>
            </a:extLst>
          </p:cNvPr>
          <p:cNvCxnSpPr>
            <a:cxnSpLocks/>
          </p:cNvCxnSpPr>
          <p:nvPr/>
        </p:nvCxnSpPr>
        <p:spPr>
          <a:xfrm>
            <a:off x="3221372" y="1240804"/>
            <a:ext cx="0" cy="24345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uora nuoliyhdysviiva 17">
            <a:extLst>
              <a:ext uri="{FF2B5EF4-FFF2-40B4-BE49-F238E27FC236}">
                <a16:creationId xmlns:a16="http://schemas.microsoft.com/office/drawing/2014/main" id="{DB4BF5E9-6F77-AF04-44EB-595FB54A39A7}"/>
              </a:ext>
              <a:ext uri="{C183D7F6-B498-43B3-948B-1728B52AA6E4}">
                <adec:decorative xmlns:adec="http://schemas.microsoft.com/office/drawing/2017/decorative" val="1"/>
              </a:ext>
            </a:extLst>
          </p:cNvPr>
          <p:cNvCxnSpPr>
            <a:cxnSpLocks/>
          </p:cNvCxnSpPr>
          <p:nvPr/>
        </p:nvCxnSpPr>
        <p:spPr>
          <a:xfrm>
            <a:off x="1996580" y="1240804"/>
            <a:ext cx="0" cy="3482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20" name="Kuva 19" descr="Takaisin tasaisella täytöllä">
            <a:extLst>
              <a:ext uri="{FF2B5EF4-FFF2-40B4-BE49-F238E27FC236}">
                <a16:creationId xmlns:a16="http://schemas.microsoft.com/office/drawing/2014/main" id="{42A49B81-6B13-606B-6E4C-BA339603E6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45897" y="3296873"/>
            <a:ext cx="914400" cy="914400"/>
          </a:xfrm>
          <a:prstGeom prst="rect">
            <a:avLst/>
          </a:prstGeom>
        </p:spPr>
      </p:pic>
    </p:spTree>
    <p:extLst>
      <p:ext uri="{BB962C8B-B14F-4D97-AF65-F5344CB8AC3E}">
        <p14:creationId xmlns:p14="http://schemas.microsoft.com/office/powerpoint/2010/main" val="103180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isällön paikkamerkki 1">
            <a:extLst>
              <a:ext uri="{FF2B5EF4-FFF2-40B4-BE49-F238E27FC236}">
                <a16:creationId xmlns:a16="http://schemas.microsoft.com/office/drawing/2014/main" id="{A5EA9136-03DF-C7C8-973E-6CA301116ED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016122243"/>
              </p:ext>
            </p:extLst>
          </p:nvPr>
        </p:nvGraphicFramePr>
        <p:xfrm>
          <a:off x="162369" y="2086251"/>
          <a:ext cx="7357929" cy="4699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tsikko 3">
            <a:extLst>
              <a:ext uri="{FF2B5EF4-FFF2-40B4-BE49-F238E27FC236}">
                <a16:creationId xmlns:a16="http://schemas.microsoft.com/office/drawing/2014/main" id="{CC9694DF-B8D7-A696-1D28-B3F628B9EEB7}"/>
              </a:ext>
            </a:extLst>
          </p:cNvPr>
          <p:cNvSpPr txBox="1">
            <a:spLocks noGrp="1"/>
          </p:cNvSpPr>
          <p:nvPr>
            <p:ph type="title" idx="4294967295"/>
          </p:nvPr>
        </p:nvSpPr>
        <p:spPr>
          <a:xfrm>
            <a:off x="1040448" y="553077"/>
            <a:ext cx="10515600" cy="6803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0" i="0" u="none" strike="noStrike" kern="1200" cap="none" spc="0" normalizeH="0" baseline="0" noProof="0" dirty="0">
                <a:ln>
                  <a:noFill/>
                </a:ln>
                <a:solidFill>
                  <a:schemeClr val="tx1"/>
                </a:solidFill>
                <a:effectLst/>
                <a:uLnTx/>
                <a:uFillTx/>
                <a:latin typeface="+mj-lt"/>
                <a:ea typeface="+mj-ea"/>
                <a:cs typeface="+mj-cs"/>
              </a:rPr>
              <a:t>Monialainen yhteistyö palvelujen suunnittelussa ja toteutuksessa </a:t>
            </a:r>
            <a:br>
              <a:rPr kumimoji="0" lang="fi-FI" sz="4400" b="1" i="0" u="none" strike="noStrike" kern="1200" cap="none" spc="0" normalizeH="0" baseline="0" noProof="0" dirty="0">
                <a:ln>
                  <a:noFill/>
                </a:ln>
                <a:solidFill>
                  <a:schemeClr val="tx1"/>
                </a:solidFill>
                <a:effectLst/>
                <a:uLnTx/>
                <a:uFillTx/>
                <a:latin typeface="+mj-lt"/>
                <a:ea typeface="+mj-ea"/>
                <a:cs typeface="+mj-cs"/>
              </a:rPr>
            </a:br>
            <a:endParaRPr kumimoji="0" lang="fi-FI"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Kuva 3">
            <a:extLst>
              <a:ext uri="{FF2B5EF4-FFF2-40B4-BE49-F238E27FC236}">
                <a16:creationId xmlns:a16="http://schemas.microsoft.com/office/drawing/2014/main" id="{D8F09967-2037-8358-5FA9-E50CE097B62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5091" y="438554"/>
            <a:ext cx="756803" cy="756803"/>
          </a:xfrm>
          <a:prstGeom prst="rect">
            <a:avLst/>
          </a:prstGeom>
        </p:spPr>
      </p:pic>
      <p:sp>
        <p:nvSpPr>
          <p:cNvPr id="5" name="Tekstiruutu 4">
            <a:extLst>
              <a:ext uri="{FF2B5EF4-FFF2-40B4-BE49-F238E27FC236}">
                <a16:creationId xmlns:a16="http://schemas.microsoft.com/office/drawing/2014/main" id="{F0434F99-109D-51AA-AAD5-D006D4137429}"/>
              </a:ext>
            </a:extLst>
          </p:cNvPr>
          <p:cNvSpPr txBox="1"/>
          <p:nvPr/>
        </p:nvSpPr>
        <p:spPr>
          <a:xfrm>
            <a:off x="5135273" y="1902391"/>
            <a:ext cx="2325950" cy="1169551"/>
          </a:xfrm>
          <a:prstGeom prst="rect">
            <a:avLst/>
          </a:prstGeom>
          <a:noFill/>
        </p:spPr>
        <p:txBody>
          <a:bodyPr wrap="square" rtlCol="0">
            <a:spAutoFit/>
          </a:bodyPr>
          <a:lstStyle/>
          <a:p>
            <a:r>
              <a:rPr lang="fi-FI" sz="1400" dirty="0">
                <a:solidFill>
                  <a:srgbClr val="FF0000"/>
                </a:solidFill>
              </a:rPr>
              <a:t>SUOSTUMUS</a:t>
            </a:r>
            <a:r>
              <a:rPr lang="fi-FI" sz="1400" b="1" dirty="0">
                <a:solidFill>
                  <a:srgbClr val="FF0000"/>
                </a:solidFill>
              </a:rPr>
              <a:t> </a:t>
            </a:r>
            <a:r>
              <a:rPr lang="fi-FI" sz="1400" dirty="0"/>
              <a:t>(asiakkaan asemaa koskeva laki 16§)</a:t>
            </a:r>
          </a:p>
          <a:p>
            <a:r>
              <a:rPr lang="fi-FI" sz="1400" dirty="0">
                <a:solidFill>
                  <a:srgbClr val="FF0000"/>
                </a:solidFill>
              </a:rPr>
              <a:t>LUOVUTUSLUPA</a:t>
            </a:r>
            <a:r>
              <a:rPr lang="fi-FI" sz="1400" dirty="0"/>
              <a:t> (asiakastietolaki 53§ 1.1.2024 alkaen)</a:t>
            </a:r>
          </a:p>
        </p:txBody>
      </p:sp>
      <p:pic>
        <p:nvPicPr>
          <p:cNvPr id="7" name="Kuvan paikkamerkki 10">
            <a:extLst>
              <a:ext uri="{FF2B5EF4-FFF2-40B4-BE49-F238E27FC236}">
                <a16:creationId xmlns:a16="http://schemas.microsoft.com/office/drawing/2014/main" id="{7EA6F2D5-2470-1C07-B145-FACA376C70D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l="16661" r="16661"/>
          <a:stretch>
            <a:fillRect/>
          </a:stretch>
        </p:blipFill>
        <p:spPr>
          <a:xfrm>
            <a:off x="7823472" y="2533301"/>
            <a:ext cx="3818563" cy="3818563"/>
          </a:xfrm>
          <a:custGeom>
            <a:avLst/>
            <a:gdLst>
              <a:gd name="connsiteX0" fmla="*/ 1654865 w 3309730"/>
              <a:gd name="connsiteY0" fmla="*/ 0 h 3309730"/>
              <a:gd name="connsiteX1" fmla="*/ 3309730 w 3309730"/>
              <a:gd name="connsiteY1" fmla="*/ 1654865 h 3309730"/>
              <a:gd name="connsiteX2" fmla="*/ 1654865 w 3309730"/>
              <a:gd name="connsiteY2" fmla="*/ 3309730 h 3309730"/>
              <a:gd name="connsiteX3" fmla="*/ 0 w 3309730"/>
              <a:gd name="connsiteY3" fmla="*/ 1654865 h 3309730"/>
              <a:gd name="connsiteX4" fmla="*/ 1654865 w 3309730"/>
              <a:gd name="connsiteY4" fmla="*/ 0 h 330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730" h="3309730">
                <a:moveTo>
                  <a:pt x="1654865" y="0"/>
                </a:moveTo>
                <a:cubicBezTo>
                  <a:pt x="2568822" y="0"/>
                  <a:pt x="3309730" y="740908"/>
                  <a:pt x="3309730" y="1654865"/>
                </a:cubicBezTo>
                <a:cubicBezTo>
                  <a:pt x="3309730" y="2568822"/>
                  <a:pt x="2568822" y="3309730"/>
                  <a:pt x="1654865" y="3309730"/>
                </a:cubicBezTo>
                <a:cubicBezTo>
                  <a:pt x="740908" y="3309730"/>
                  <a:pt x="0" y="2568822"/>
                  <a:pt x="0" y="1654865"/>
                </a:cubicBezTo>
                <a:cubicBezTo>
                  <a:pt x="0" y="740908"/>
                  <a:pt x="740908" y="0"/>
                  <a:pt x="1654865" y="0"/>
                </a:cubicBezTo>
                <a:close/>
              </a:path>
            </a:pathLst>
          </a:custGeom>
        </p:spPr>
      </p:pic>
    </p:spTree>
    <p:extLst>
      <p:ext uri="{BB962C8B-B14F-4D97-AF65-F5344CB8AC3E}">
        <p14:creationId xmlns:p14="http://schemas.microsoft.com/office/powerpoint/2010/main" val="3584950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DE6058-2A66-975D-4935-B2F5A19067A7}"/>
              </a:ext>
            </a:extLst>
          </p:cNvPr>
          <p:cNvSpPr>
            <a:spLocks noGrp="1"/>
          </p:cNvSpPr>
          <p:nvPr>
            <p:ph type="title"/>
          </p:nvPr>
        </p:nvSpPr>
        <p:spPr>
          <a:xfrm>
            <a:off x="838200" y="365126"/>
            <a:ext cx="10515600" cy="876446"/>
          </a:xfrm>
        </p:spPr>
        <p:txBody>
          <a:bodyPr>
            <a:normAutofit fontScale="90000"/>
          </a:bodyPr>
          <a:lstStyle/>
          <a:p>
            <a:br>
              <a:rPr lang="fi-FI" sz="4000" dirty="0"/>
            </a:br>
            <a:r>
              <a:rPr lang="fi-FI" sz="3100" dirty="0">
                <a:latin typeface="+mn-lt"/>
              </a:rPr>
              <a:t>Sosiaalihuollon vastuut hengityslaitteen varassa elävän henkilön palvelujen järjestämisessä</a:t>
            </a:r>
            <a:br>
              <a:rPr lang="fi-FI" sz="4400" dirty="0"/>
            </a:br>
            <a:endParaRPr lang="fi-FI" dirty="0"/>
          </a:p>
        </p:txBody>
      </p:sp>
      <p:pic>
        <p:nvPicPr>
          <p:cNvPr id="6" name="Kuva 5">
            <a:extLst>
              <a:ext uri="{FF2B5EF4-FFF2-40B4-BE49-F238E27FC236}">
                <a16:creationId xmlns:a16="http://schemas.microsoft.com/office/drawing/2014/main" id="{9EBECBD2-DC4B-1B00-C07E-A9BADFE196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graphicFrame>
        <p:nvGraphicFramePr>
          <p:cNvPr id="7" name="Sisällön paikkamerkki 6">
            <a:extLst>
              <a:ext uri="{FF2B5EF4-FFF2-40B4-BE49-F238E27FC236}">
                <a16:creationId xmlns:a16="http://schemas.microsoft.com/office/drawing/2014/main" id="{09225886-A2F4-1BD7-897E-DB4D38BDE79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437965134"/>
              </p:ext>
            </p:extLst>
          </p:nvPr>
        </p:nvGraphicFramePr>
        <p:xfrm>
          <a:off x="458597" y="1241572"/>
          <a:ext cx="11302767" cy="5616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3027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2DE6058-2A66-975D-4935-B2F5A19067A7}"/>
              </a:ext>
            </a:extLst>
          </p:cNvPr>
          <p:cNvSpPr>
            <a:spLocks noGrp="1"/>
          </p:cNvSpPr>
          <p:nvPr>
            <p:ph type="title"/>
          </p:nvPr>
        </p:nvSpPr>
        <p:spPr>
          <a:xfrm>
            <a:off x="427839" y="365126"/>
            <a:ext cx="10925961" cy="1430118"/>
          </a:xfrm>
        </p:spPr>
        <p:txBody>
          <a:bodyPr>
            <a:normAutofit fontScale="90000"/>
          </a:bodyPr>
          <a:lstStyle/>
          <a:p>
            <a:br>
              <a:rPr lang="fi-FI" sz="4000" dirty="0"/>
            </a:br>
            <a:r>
              <a:rPr lang="fi-FI" sz="3600" dirty="0">
                <a:latin typeface="+mn-lt"/>
              </a:rPr>
              <a:t>Terveydenhuollon vastuut hengityslaitteen varassa elävän henkilön palvelujen järjestämisessä </a:t>
            </a:r>
            <a:br>
              <a:rPr lang="fi-FI" sz="4400" dirty="0"/>
            </a:br>
            <a:endParaRPr lang="fi-FI" dirty="0"/>
          </a:p>
        </p:txBody>
      </p:sp>
      <p:pic>
        <p:nvPicPr>
          <p:cNvPr id="6" name="Kuva 5">
            <a:extLst>
              <a:ext uri="{FF2B5EF4-FFF2-40B4-BE49-F238E27FC236}">
                <a16:creationId xmlns:a16="http://schemas.microsoft.com/office/drawing/2014/main" id="{9EBECBD2-DC4B-1B00-C07E-A9BADFE196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graphicFrame>
        <p:nvGraphicFramePr>
          <p:cNvPr id="5" name="Sisällön paikkamerkki 4">
            <a:extLst>
              <a:ext uri="{FF2B5EF4-FFF2-40B4-BE49-F238E27FC236}">
                <a16:creationId xmlns:a16="http://schemas.microsoft.com/office/drawing/2014/main" id="{D9969D21-526D-51B0-212B-A46024CA731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420124015"/>
              </p:ext>
            </p:extLst>
          </p:nvPr>
        </p:nvGraphicFramePr>
        <p:xfrm>
          <a:off x="427839" y="1954635"/>
          <a:ext cx="10925961" cy="4597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8267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ällön paikkamerkki 3">
            <a:extLst>
              <a:ext uri="{FF2B5EF4-FFF2-40B4-BE49-F238E27FC236}">
                <a16:creationId xmlns:a16="http://schemas.microsoft.com/office/drawing/2014/main" id="{DD960958-3AF0-C995-9F60-CDA779270B5B}"/>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284443880"/>
              </p:ext>
            </p:extLst>
          </p:nvPr>
        </p:nvGraphicFramePr>
        <p:xfrm>
          <a:off x="838200" y="746620"/>
          <a:ext cx="10515600" cy="5889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Kuva 1">
            <a:extLst>
              <a:ext uri="{FF2B5EF4-FFF2-40B4-BE49-F238E27FC236}">
                <a16:creationId xmlns:a16="http://schemas.microsoft.com/office/drawing/2014/main" id="{FC92F2D5-9B50-6D02-6DFD-90C4C5D9F93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
        <p:nvSpPr>
          <p:cNvPr id="6" name="Otsikko 5">
            <a:extLst>
              <a:ext uri="{FF2B5EF4-FFF2-40B4-BE49-F238E27FC236}">
                <a16:creationId xmlns:a16="http://schemas.microsoft.com/office/drawing/2014/main" id="{627614AC-10FF-C99B-18F0-582D1BFC4F29}"/>
              </a:ext>
            </a:extLst>
          </p:cNvPr>
          <p:cNvSpPr>
            <a:spLocks noGrp="1"/>
          </p:cNvSpPr>
          <p:nvPr>
            <p:ph type="title"/>
          </p:nvPr>
        </p:nvSpPr>
        <p:spPr>
          <a:xfrm>
            <a:off x="838199" y="-249624"/>
            <a:ext cx="10515600" cy="1325563"/>
          </a:xfrm>
        </p:spPr>
        <p:txBody>
          <a:bodyPr/>
          <a:lstStyle/>
          <a:p>
            <a:r>
              <a:rPr lang="fi-FI" dirty="0"/>
              <a:t>Vastuunjako</a:t>
            </a:r>
          </a:p>
        </p:txBody>
      </p:sp>
    </p:spTree>
    <p:extLst>
      <p:ext uri="{BB962C8B-B14F-4D97-AF65-F5344CB8AC3E}">
        <p14:creationId xmlns:p14="http://schemas.microsoft.com/office/powerpoint/2010/main" val="1377503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orakulmio: Pyöristetyt kulmat 13">
            <a:extLst>
              <a:ext uri="{FF2B5EF4-FFF2-40B4-BE49-F238E27FC236}">
                <a16:creationId xmlns:a16="http://schemas.microsoft.com/office/drawing/2014/main" id="{E0436943-F40D-1E10-3000-319C35E6C641}"/>
              </a:ext>
              <a:ext uri="{C183D7F6-B498-43B3-948B-1728B52AA6E4}">
                <adec:decorative xmlns:adec="http://schemas.microsoft.com/office/drawing/2017/decorative" val="1"/>
              </a:ext>
            </a:extLst>
          </p:cNvPr>
          <p:cNvSpPr/>
          <p:nvPr/>
        </p:nvSpPr>
        <p:spPr>
          <a:xfrm>
            <a:off x="838200" y="1064518"/>
            <a:ext cx="10515599" cy="584775"/>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173698D4-5622-9962-0962-56EA54850EBA}"/>
              </a:ext>
            </a:extLst>
          </p:cNvPr>
          <p:cNvSpPr>
            <a:spLocks noGrp="1"/>
          </p:cNvSpPr>
          <p:nvPr>
            <p:ph type="title"/>
          </p:nvPr>
        </p:nvSpPr>
        <p:spPr>
          <a:xfrm>
            <a:off x="838200" y="365125"/>
            <a:ext cx="10515600" cy="815605"/>
          </a:xfrm>
        </p:spPr>
        <p:txBody>
          <a:bodyPr>
            <a:noAutofit/>
          </a:bodyPr>
          <a:lstStyle/>
          <a:p>
            <a:r>
              <a:rPr lang="fi-FI" sz="3200" dirty="0"/>
              <a:t>Työntekijäringit osana asumisen tuen palvelukokonaisuutta</a:t>
            </a:r>
          </a:p>
        </p:txBody>
      </p:sp>
      <p:pic>
        <p:nvPicPr>
          <p:cNvPr id="4" name="Kuva 3">
            <a:extLst>
              <a:ext uri="{FF2B5EF4-FFF2-40B4-BE49-F238E27FC236}">
                <a16:creationId xmlns:a16="http://schemas.microsoft.com/office/drawing/2014/main" id="{3FEBDB1D-B43F-3E11-08BD-F6BD2571054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
        <p:nvSpPr>
          <p:cNvPr id="12" name="Tekstiruutu 11">
            <a:extLst>
              <a:ext uri="{FF2B5EF4-FFF2-40B4-BE49-F238E27FC236}">
                <a16:creationId xmlns:a16="http://schemas.microsoft.com/office/drawing/2014/main" id="{C78E4F1A-F05A-F460-CA8B-EEF2BE816329}"/>
              </a:ext>
            </a:extLst>
          </p:cNvPr>
          <p:cNvSpPr txBox="1"/>
          <p:nvPr/>
        </p:nvSpPr>
        <p:spPr>
          <a:xfrm>
            <a:off x="3533312" y="6320901"/>
            <a:ext cx="6747029" cy="584775"/>
          </a:xfrm>
          <a:prstGeom prst="rect">
            <a:avLst/>
          </a:prstGeom>
          <a:noFill/>
        </p:spPr>
        <p:txBody>
          <a:bodyPr wrap="square" rtlCol="0">
            <a:spAutoFit/>
          </a:bodyPr>
          <a:lstStyle/>
          <a:p>
            <a:r>
              <a:rPr lang="fi-FI" sz="1400" dirty="0"/>
              <a:t>				(Asumisen tuen pykälän perustelut)</a:t>
            </a:r>
            <a:endParaRPr lang="fi-FI" sz="2000" dirty="0"/>
          </a:p>
          <a:p>
            <a:endParaRPr lang="fi-FI" dirty="0"/>
          </a:p>
        </p:txBody>
      </p:sp>
      <p:sp>
        <p:nvSpPr>
          <p:cNvPr id="13" name="Sisällön paikkamerkki 12">
            <a:extLst>
              <a:ext uri="{FF2B5EF4-FFF2-40B4-BE49-F238E27FC236}">
                <a16:creationId xmlns:a16="http://schemas.microsoft.com/office/drawing/2014/main" id="{6C1F460B-87BC-AD02-6154-81021F4DC83C}"/>
              </a:ext>
            </a:extLst>
          </p:cNvPr>
          <p:cNvSpPr>
            <a:spLocks noGrp="1"/>
          </p:cNvSpPr>
          <p:nvPr>
            <p:ph idx="1"/>
          </p:nvPr>
        </p:nvSpPr>
        <p:spPr>
          <a:xfrm>
            <a:off x="838200" y="1180730"/>
            <a:ext cx="10515600" cy="5495278"/>
          </a:xfrm>
        </p:spPr>
        <p:txBody>
          <a:bodyPr>
            <a:normAutofit fontScale="77500" lnSpcReduction="20000"/>
          </a:bodyPr>
          <a:lstStyle/>
          <a:p>
            <a:pPr marL="0" lvl="0" indent="0">
              <a:buNone/>
            </a:pPr>
            <a:r>
              <a:rPr lang="fi-FI" sz="3100" dirty="0">
                <a:solidFill>
                  <a:schemeClr val="bg1"/>
                </a:solidFill>
              </a:rPr>
              <a:t>Ostopalvelusopimukset muokattava vammaispalvelulain mukaisiksi! </a:t>
            </a:r>
          </a:p>
          <a:p>
            <a:pPr marL="0" lvl="0" indent="0">
              <a:buNone/>
            </a:pPr>
            <a:endParaRPr lang="fi-FI" dirty="0"/>
          </a:p>
          <a:p>
            <a:pPr marL="457200" lvl="1" indent="0">
              <a:buNone/>
            </a:pPr>
            <a:r>
              <a:rPr lang="fi-FI" dirty="0">
                <a:solidFill>
                  <a:srgbClr val="0070C0"/>
                </a:solidFill>
              </a:rPr>
              <a:t>VPL 1 § lain tarkoitus</a:t>
            </a:r>
          </a:p>
          <a:p>
            <a:pPr marL="914400" lvl="2" indent="0">
              <a:buNone/>
            </a:pPr>
            <a:r>
              <a:rPr lang="fi-FI" sz="2300" dirty="0">
                <a:solidFill>
                  <a:srgbClr val="0070C0"/>
                </a:solidFill>
              </a:rPr>
              <a:t>1) toteuttaa vammaisen henkilön </a:t>
            </a:r>
            <a:r>
              <a:rPr lang="fi-FI" sz="2300" b="1" dirty="0">
                <a:solidFill>
                  <a:srgbClr val="0070C0"/>
                </a:solidFill>
              </a:rPr>
              <a:t>yhdenvertaisuutta, osallisuutta ja osallistumista </a:t>
            </a:r>
            <a:r>
              <a:rPr lang="fi-FI" sz="2300" dirty="0">
                <a:solidFill>
                  <a:srgbClr val="0070C0"/>
                </a:solidFill>
              </a:rPr>
              <a:t>yhteiskunnassa sekä </a:t>
            </a:r>
            <a:r>
              <a:rPr lang="fi-FI" sz="2300" b="1" dirty="0">
                <a:solidFill>
                  <a:srgbClr val="0070C0"/>
                </a:solidFill>
              </a:rPr>
              <a:t>ehkäistä ja poistaa </a:t>
            </a:r>
            <a:r>
              <a:rPr lang="fi-FI" sz="2300" dirty="0">
                <a:solidFill>
                  <a:srgbClr val="0070C0"/>
                </a:solidFill>
              </a:rPr>
              <a:t>niiden toteutumisen </a:t>
            </a:r>
            <a:r>
              <a:rPr lang="fi-FI" sz="2300" b="1" dirty="0">
                <a:solidFill>
                  <a:srgbClr val="0070C0"/>
                </a:solidFill>
              </a:rPr>
              <a:t>esteitä</a:t>
            </a:r>
            <a:r>
              <a:rPr lang="fi-FI" sz="2300" dirty="0">
                <a:solidFill>
                  <a:srgbClr val="0070C0"/>
                </a:solidFill>
              </a:rPr>
              <a:t>;</a:t>
            </a:r>
          </a:p>
          <a:p>
            <a:pPr marL="914400" lvl="2" indent="0">
              <a:buNone/>
            </a:pPr>
            <a:r>
              <a:rPr lang="fi-FI" sz="2300" dirty="0">
                <a:solidFill>
                  <a:srgbClr val="0070C0"/>
                </a:solidFill>
              </a:rPr>
              <a:t>2) tukea vammaisen henkilön </a:t>
            </a:r>
            <a:r>
              <a:rPr lang="fi-FI" sz="2300" b="1" dirty="0">
                <a:solidFill>
                  <a:srgbClr val="0070C0"/>
                </a:solidFill>
              </a:rPr>
              <a:t>itsenäistä elämää ja itsemääräämisoikeuden </a:t>
            </a:r>
            <a:r>
              <a:rPr lang="fi-FI" sz="2300" dirty="0">
                <a:solidFill>
                  <a:srgbClr val="0070C0"/>
                </a:solidFill>
              </a:rPr>
              <a:t>toteutumista;</a:t>
            </a:r>
          </a:p>
          <a:p>
            <a:pPr marL="914400" lvl="2" indent="0">
              <a:buNone/>
            </a:pPr>
            <a:r>
              <a:rPr lang="fi-FI" sz="2300" dirty="0">
                <a:solidFill>
                  <a:srgbClr val="0070C0"/>
                </a:solidFill>
              </a:rPr>
              <a:t>3) turvata vammaisen henkilön </a:t>
            </a:r>
            <a:r>
              <a:rPr lang="fi-FI" sz="2300" b="1" dirty="0">
                <a:solidFill>
                  <a:srgbClr val="0070C0"/>
                </a:solidFill>
              </a:rPr>
              <a:t>yksilöllisen tarpeen ja edun mukaiset, riittävät </a:t>
            </a:r>
            <a:r>
              <a:rPr lang="fi-FI" sz="2300" dirty="0">
                <a:solidFill>
                  <a:srgbClr val="0070C0"/>
                </a:solidFill>
              </a:rPr>
              <a:t>ja laadultaan hyvät palvelut.</a:t>
            </a:r>
          </a:p>
          <a:p>
            <a:pPr lvl="2"/>
            <a:endParaRPr lang="fi-FI" dirty="0"/>
          </a:p>
          <a:p>
            <a:pPr lvl="1"/>
            <a:r>
              <a:rPr lang="fi-FI" dirty="0">
                <a:solidFill>
                  <a:schemeClr val="accent1">
                    <a:lumMod val="75000"/>
                  </a:schemeClr>
                </a:solidFill>
              </a:rPr>
              <a:t>”Silloinkin, kun asumisen tuen palvelukokonaisuuteen sisältyy vammaisen henkilön elämän kannalta välttämättömiä terveydenhuollon palveluita, on terveyden ja turvallisuuden lisäksi </a:t>
            </a:r>
            <a:r>
              <a:rPr lang="fi-FI" b="1" dirty="0">
                <a:solidFill>
                  <a:schemeClr val="accent1">
                    <a:lumMod val="75000"/>
                  </a:schemeClr>
                </a:solidFill>
              </a:rPr>
              <a:t>huolehdittava vammaisen henkilön yksilöllisen elämän ja osallisuuden toteutumisesta vammaisen henkilön toiveiden mukaan</a:t>
            </a:r>
            <a:r>
              <a:rPr lang="fi-FI" dirty="0">
                <a:solidFill>
                  <a:schemeClr val="accent1">
                    <a:lumMod val="75000"/>
                  </a:schemeClr>
                </a:solidFill>
              </a:rPr>
              <a:t>.”</a:t>
            </a:r>
          </a:p>
          <a:p>
            <a:pPr lvl="1"/>
            <a:r>
              <a:rPr lang="fi-FI" dirty="0">
                <a:solidFill>
                  <a:srgbClr val="002060"/>
                </a:solidFill>
              </a:rPr>
              <a:t>”Kaikkien tämän lain perusteella järjestettävien palveluiden on </a:t>
            </a:r>
            <a:r>
              <a:rPr lang="fi-FI" b="1" dirty="0">
                <a:solidFill>
                  <a:srgbClr val="002060"/>
                </a:solidFill>
              </a:rPr>
              <a:t>lain tarkoituksen mukaisesti tuettava henkilön itsemääräämisoikeuden ja osallisuuden toteutumista</a:t>
            </a:r>
            <a:r>
              <a:rPr lang="fi-FI" dirty="0">
                <a:solidFill>
                  <a:srgbClr val="002060"/>
                </a:solidFill>
              </a:rPr>
              <a:t>. Asumisen tuen toteuttamistavasta päätettäessä on </a:t>
            </a:r>
            <a:r>
              <a:rPr lang="fi-FI" b="1" dirty="0">
                <a:solidFill>
                  <a:srgbClr val="002060"/>
                </a:solidFill>
              </a:rPr>
              <a:t>ensisijaisesti otettava huomioon vammaisen henkilön oma mielipide ja toivomukset</a:t>
            </a:r>
            <a:r>
              <a:rPr lang="fi-FI" dirty="0">
                <a:solidFill>
                  <a:srgbClr val="002060"/>
                </a:solidFill>
              </a:rPr>
              <a:t>. Asumisen tuessa itsemääräämisoikeus merkitsee myös esimerkiksi sitä, että henkilö voi lähtökohtaisesti määritellä itse oman päivärytminsä. Henkilöstön määrä on mitoitettava ja työvuorot järjestettävä asukkaiden tarpeiden perusteella ottaen kuitenkin huomioon työlainsäädäntö. Tämän toteutumisesta on huolehdittava --- tavalliseen yksityiskotiin tuoduissa palveluissa</a:t>
            </a:r>
            <a:r>
              <a:rPr lang="fi-FI" b="1" dirty="0">
                <a:solidFill>
                  <a:srgbClr val="002060"/>
                </a:solidFill>
              </a:rPr>
              <a:t>. Itsemääräämisoikeus toteutuu hyvin silloin, kun palvelut joustavat vammaisen henkilön aikataulun mukaan eikä toisin päin</a:t>
            </a:r>
            <a:r>
              <a:rPr lang="fi-FI" dirty="0">
                <a:solidFill>
                  <a:srgbClr val="002060"/>
                </a:solidFill>
              </a:rPr>
              <a:t>.”</a:t>
            </a:r>
          </a:p>
        </p:txBody>
      </p:sp>
    </p:spTree>
    <p:extLst>
      <p:ext uri="{BB962C8B-B14F-4D97-AF65-F5344CB8AC3E}">
        <p14:creationId xmlns:p14="http://schemas.microsoft.com/office/powerpoint/2010/main" val="2953086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FC5C63-41F9-8FDD-D169-33C844374D36}"/>
              </a:ext>
            </a:extLst>
          </p:cNvPr>
          <p:cNvSpPr>
            <a:spLocks noGrp="1"/>
          </p:cNvSpPr>
          <p:nvPr>
            <p:ph type="title"/>
          </p:nvPr>
        </p:nvSpPr>
        <p:spPr>
          <a:xfrm>
            <a:off x="838200" y="365125"/>
            <a:ext cx="10515600" cy="1105393"/>
          </a:xfrm>
        </p:spPr>
        <p:txBody>
          <a:bodyPr>
            <a:normAutofit fontScale="90000"/>
          </a:bodyPr>
          <a:lstStyle/>
          <a:p>
            <a:r>
              <a:rPr lang="fi-FI" sz="4000" dirty="0"/>
              <a:t>Uutta myös hengityshalvausstatuksen nykyisin omaaville henkilöille</a:t>
            </a:r>
          </a:p>
        </p:txBody>
      </p:sp>
      <p:graphicFrame>
        <p:nvGraphicFramePr>
          <p:cNvPr id="4" name="Sisällön paikkamerkki 3">
            <a:extLst>
              <a:ext uri="{FF2B5EF4-FFF2-40B4-BE49-F238E27FC236}">
                <a16:creationId xmlns:a16="http://schemas.microsoft.com/office/drawing/2014/main" id="{633EF163-610D-4EBE-1A71-735DCB02F5D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101983453"/>
              </p:ext>
            </p:extLst>
          </p:nvPr>
        </p:nvGraphicFramePr>
        <p:xfrm>
          <a:off x="838200" y="1585928"/>
          <a:ext cx="10515600" cy="3385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Kuva 6">
            <a:extLst>
              <a:ext uri="{FF2B5EF4-FFF2-40B4-BE49-F238E27FC236}">
                <a16:creationId xmlns:a16="http://schemas.microsoft.com/office/drawing/2014/main" id="{6A871D53-3857-961E-977E-3F4AF8376D2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
        <p:nvSpPr>
          <p:cNvPr id="3" name="Tekstiruutu 2">
            <a:extLst>
              <a:ext uri="{FF2B5EF4-FFF2-40B4-BE49-F238E27FC236}">
                <a16:creationId xmlns:a16="http://schemas.microsoft.com/office/drawing/2014/main" id="{D4C55AA2-4DA0-CB36-65E7-6DDEC747E2C2}"/>
              </a:ext>
            </a:extLst>
          </p:cNvPr>
          <p:cNvSpPr txBox="1"/>
          <p:nvPr/>
        </p:nvSpPr>
        <p:spPr>
          <a:xfrm>
            <a:off x="1384917" y="5086905"/>
            <a:ext cx="9516862" cy="1754326"/>
          </a:xfrm>
          <a:prstGeom prst="rect">
            <a:avLst/>
          </a:prstGeom>
          <a:noFill/>
        </p:spPr>
        <p:txBody>
          <a:bodyPr wrap="square" rtlCol="0">
            <a:spAutoFit/>
          </a:bodyPr>
          <a:lstStyle/>
          <a:p>
            <a:r>
              <a:rPr lang="fi-FI" dirty="0"/>
              <a:t>	</a:t>
            </a:r>
            <a:r>
              <a:rPr lang="fi-FI" sz="2000" dirty="0"/>
              <a:t>Selontekovelvollisuus (sosiaalihuoltolaki 36§</a:t>
            </a:r>
            <a:r>
              <a:rPr lang="fi-FI" dirty="0"/>
              <a:t>	)	</a:t>
            </a:r>
          </a:p>
          <a:p>
            <a:r>
              <a:rPr lang="fi-FI" sz="3200" dirty="0"/>
              <a:t>			</a:t>
            </a:r>
            <a:r>
              <a:rPr lang="fi-FI" sz="2800" dirty="0"/>
              <a:t>VIESTIKÄÄ JO ENNALTA MUUTOKSESTA, 	PALVELUJEN TOTEUTTAMISVAIHTOEHDOISTA JA HVA:N 	SUUNNITELMISTA 	ASIAKKAILLE/POTILAILLE </a:t>
            </a:r>
            <a:endParaRPr lang="fi-FI" dirty="0"/>
          </a:p>
        </p:txBody>
      </p:sp>
      <p:sp>
        <p:nvSpPr>
          <p:cNvPr id="5" name="Nuoli: Oikea 4">
            <a:extLst>
              <a:ext uri="{FF2B5EF4-FFF2-40B4-BE49-F238E27FC236}">
                <a16:creationId xmlns:a16="http://schemas.microsoft.com/office/drawing/2014/main" id="{0E035238-1775-7588-0DFE-8C3C9CD9EBA0}"/>
              </a:ext>
              <a:ext uri="{C183D7F6-B498-43B3-948B-1728B52AA6E4}">
                <adec:decorative xmlns:adec="http://schemas.microsoft.com/office/drawing/2017/decorative" val="1"/>
              </a:ext>
            </a:extLst>
          </p:cNvPr>
          <p:cNvSpPr/>
          <p:nvPr/>
        </p:nvSpPr>
        <p:spPr>
          <a:xfrm>
            <a:off x="2450239" y="5539666"/>
            <a:ext cx="1464815" cy="353955"/>
          </a:xfrm>
          <a:prstGeom prst="rightArrow">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00135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E307A5-518A-67BC-EA18-55CC629D74C4}"/>
              </a:ext>
            </a:extLst>
          </p:cNvPr>
          <p:cNvSpPr>
            <a:spLocks noGrp="1"/>
          </p:cNvSpPr>
          <p:nvPr>
            <p:ph type="title"/>
          </p:nvPr>
        </p:nvSpPr>
        <p:spPr>
          <a:xfrm>
            <a:off x="838200" y="365126"/>
            <a:ext cx="10515600" cy="1136504"/>
          </a:xfrm>
        </p:spPr>
        <p:txBody>
          <a:bodyPr>
            <a:normAutofit fontScale="90000"/>
          </a:bodyPr>
          <a:lstStyle/>
          <a:p>
            <a:r>
              <a:rPr lang="fi-FI" dirty="0"/>
              <a:t>Hengityslaitteen varassa elävän muistilista vammaispalvelulain uudistusta varten</a:t>
            </a:r>
          </a:p>
        </p:txBody>
      </p:sp>
      <p:graphicFrame>
        <p:nvGraphicFramePr>
          <p:cNvPr id="4" name="Sisällön paikkamerkki 3">
            <a:extLst>
              <a:ext uri="{FF2B5EF4-FFF2-40B4-BE49-F238E27FC236}">
                <a16:creationId xmlns:a16="http://schemas.microsoft.com/office/drawing/2014/main" id="{C68CA7FD-FDBE-3968-2046-C851FC15AD5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34229434"/>
              </p:ext>
            </p:extLst>
          </p:nvPr>
        </p:nvGraphicFramePr>
        <p:xfrm>
          <a:off x="259359" y="1661020"/>
          <a:ext cx="11426505" cy="5074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Kuva 4">
            <a:extLst>
              <a:ext uri="{FF2B5EF4-FFF2-40B4-BE49-F238E27FC236}">
                <a16:creationId xmlns:a16="http://schemas.microsoft.com/office/drawing/2014/main" id="{0CF8301D-CD2A-3536-5DB1-93F0D50E100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Tree>
    <p:extLst>
      <p:ext uri="{BB962C8B-B14F-4D97-AF65-F5344CB8AC3E}">
        <p14:creationId xmlns:p14="http://schemas.microsoft.com/office/powerpoint/2010/main" val="2053361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81000">
              <a:schemeClr val="accent6">
                <a:lumMod val="5000"/>
                <a:lumOff val="95000"/>
              </a:schemeClr>
            </a:gs>
            <a:gs pos="100000">
              <a:schemeClr val="accent6">
                <a:lumMod val="45000"/>
                <a:lumOff val="55000"/>
              </a:schemeClr>
            </a:gs>
            <a:gs pos="100000">
              <a:schemeClr val="accent6">
                <a:alpha val="59000"/>
                <a:lumMod val="49000"/>
                <a:lumOff val="51000"/>
              </a:schemeClr>
            </a:gs>
            <a:gs pos="100000">
              <a:schemeClr val="accent6">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1C5E5C-3CC5-6FFC-5AE3-1DD66DEA3CC0}"/>
              </a:ext>
            </a:extLst>
          </p:cNvPr>
          <p:cNvSpPr>
            <a:spLocks noGrp="1"/>
          </p:cNvSpPr>
          <p:nvPr>
            <p:ph type="ctrTitle"/>
          </p:nvPr>
        </p:nvSpPr>
        <p:spPr/>
        <p:txBody>
          <a:bodyPr>
            <a:normAutofit fontScale="90000"/>
          </a:bodyPr>
          <a:lstStyle/>
          <a:p>
            <a:r>
              <a:rPr lang="fi-FI" b="1" dirty="0"/>
              <a:t>Hengityslaitteen varassa elävien henkilöiden siirtymä vammaispalvelulain perusteella järjestettäviin palveluihin </a:t>
            </a:r>
          </a:p>
        </p:txBody>
      </p:sp>
      <p:sp>
        <p:nvSpPr>
          <p:cNvPr id="3" name="Alaotsikko 2">
            <a:extLst>
              <a:ext uri="{FF2B5EF4-FFF2-40B4-BE49-F238E27FC236}">
                <a16:creationId xmlns:a16="http://schemas.microsoft.com/office/drawing/2014/main" id="{BDB4994E-45C3-28C8-FAF3-09574F18C34A}"/>
              </a:ext>
            </a:extLst>
          </p:cNvPr>
          <p:cNvSpPr>
            <a:spLocks noGrp="1"/>
          </p:cNvSpPr>
          <p:nvPr>
            <p:ph type="subTitle" idx="1"/>
          </p:nvPr>
        </p:nvSpPr>
        <p:spPr/>
        <p:txBody>
          <a:bodyPr>
            <a:normAutofit lnSpcReduction="10000"/>
          </a:bodyPr>
          <a:lstStyle/>
          <a:p>
            <a:endParaRPr lang="fi-FI" dirty="0"/>
          </a:p>
          <a:p>
            <a:r>
              <a:rPr lang="fi-FI" dirty="0"/>
              <a:t>Ilka Haarni</a:t>
            </a:r>
          </a:p>
          <a:p>
            <a:r>
              <a:rPr lang="fi-FI" dirty="0"/>
              <a:t>Kehittämispäällikkö</a:t>
            </a:r>
          </a:p>
          <a:p>
            <a:r>
              <a:rPr lang="fi-FI" dirty="0"/>
              <a:t>Hengitystuki ry</a:t>
            </a:r>
          </a:p>
        </p:txBody>
      </p:sp>
      <p:pic>
        <p:nvPicPr>
          <p:cNvPr id="5" name="Kuva 4" descr="Hengitystuki ry logo">
            <a:extLst>
              <a:ext uri="{FF2B5EF4-FFF2-40B4-BE49-F238E27FC236}">
                <a16:creationId xmlns:a16="http://schemas.microsoft.com/office/drawing/2014/main" id="{CDA5AF61-5AA7-919C-0A1E-1030751FE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297" y="5735637"/>
            <a:ext cx="989405" cy="989405"/>
          </a:xfrm>
          <a:prstGeom prst="rect">
            <a:avLst/>
          </a:prstGeom>
        </p:spPr>
      </p:pic>
    </p:spTree>
    <p:extLst>
      <p:ext uri="{BB962C8B-B14F-4D97-AF65-F5344CB8AC3E}">
        <p14:creationId xmlns:p14="http://schemas.microsoft.com/office/powerpoint/2010/main" val="634716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ällön paikkamerkki 3">
            <a:extLst>
              <a:ext uri="{FF2B5EF4-FFF2-40B4-BE49-F238E27FC236}">
                <a16:creationId xmlns:a16="http://schemas.microsoft.com/office/drawing/2014/main" id="{32B12DEA-9DC4-73B3-0CB3-67B96145C91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09960105"/>
              </p:ext>
            </p:extLst>
          </p:nvPr>
        </p:nvGraphicFramePr>
        <p:xfrm>
          <a:off x="251670" y="1199625"/>
          <a:ext cx="11534862" cy="5268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Kuva 4">
            <a:extLst>
              <a:ext uri="{FF2B5EF4-FFF2-40B4-BE49-F238E27FC236}">
                <a16:creationId xmlns:a16="http://schemas.microsoft.com/office/drawing/2014/main" id="{CA1A0A17-0EB0-EFAE-6EBA-FF56C8AD21B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
        <p:nvSpPr>
          <p:cNvPr id="2" name="Otsikko 1">
            <a:extLst>
              <a:ext uri="{FF2B5EF4-FFF2-40B4-BE49-F238E27FC236}">
                <a16:creationId xmlns:a16="http://schemas.microsoft.com/office/drawing/2014/main" id="{D2D239C5-58F2-8059-35BE-F1A4B1E39531}"/>
              </a:ext>
            </a:extLst>
          </p:cNvPr>
          <p:cNvSpPr>
            <a:spLocks noGrp="1"/>
          </p:cNvSpPr>
          <p:nvPr>
            <p:ph type="title"/>
          </p:nvPr>
        </p:nvSpPr>
        <p:spPr>
          <a:xfrm>
            <a:off x="838199" y="0"/>
            <a:ext cx="10515600" cy="1325563"/>
          </a:xfrm>
        </p:spPr>
        <p:txBody>
          <a:bodyPr/>
          <a:lstStyle/>
          <a:p>
            <a:r>
              <a:rPr lang="fi-FI" dirty="0"/>
              <a:t>Muistilista 2/5</a:t>
            </a:r>
          </a:p>
        </p:txBody>
      </p:sp>
    </p:spTree>
    <p:extLst>
      <p:ext uri="{BB962C8B-B14F-4D97-AF65-F5344CB8AC3E}">
        <p14:creationId xmlns:p14="http://schemas.microsoft.com/office/powerpoint/2010/main" val="736348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isällön paikkamerkki 3">
            <a:extLst>
              <a:ext uri="{FF2B5EF4-FFF2-40B4-BE49-F238E27FC236}">
                <a16:creationId xmlns:a16="http://schemas.microsoft.com/office/drawing/2014/main" id="{32B12DEA-9DC4-73B3-0CB3-67B96145C91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14152412"/>
              </p:ext>
            </p:extLst>
          </p:nvPr>
        </p:nvGraphicFramePr>
        <p:xfrm>
          <a:off x="251670" y="1199625"/>
          <a:ext cx="11534862" cy="5268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Kuva 4">
            <a:extLst>
              <a:ext uri="{FF2B5EF4-FFF2-40B4-BE49-F238E27FC236}">
                <a16:creationId xmlns:a16="http://schemas.microsoft.com/office/drawing/2014/main" id="{CA1A0A17-0EB0-EFAE-6EBA-FF56C8AD21B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
        <p:nvSpPr>
          <p:cNvPr id="2" name="Otsikko 1">
            <a:extLst>
              <a:ext uri="{FF2B5EF4-FFF2-40B4-BE49-F238E27FC236}">
                <a16:creationId xmlns:a16="http://schemas.microsoft.com/office/drawing/2014/main" id="{ACE5A385-3770-4051-E77A-EA34D336A181}"/>
              </a:ext>
            </a:extLst>
          </p:cNvPr>
          <p:cNvSpPr>
            <a:spLocks noGrp="1"/>
          </p:cNvSpPr>
          <p:nvPr>
            <p:ph type="title"/>
          </p:nvPr>
        </p:nvSpPr>
        <p:spPr/>
        <p:txBody>
          <a:bodyPr/>
          <a:lstStyle/>
          <a:p>
            <a:r>
              <a:rPr lang="fi-FI" dirty="0"/>
              <a:t>Muistilista 3/5</a:t>
            </a:r>
          </a:p>
        </p:txBody>
      </p:sp>
    </p:spTree>
    <p:extLst>
      <p:ext uri="{BB962C8B-B14F-4D97-AF65-F5344CB8AC3E}">
        <p14:creationId xmlns:p14="http://schemas.microsoft.com/office/powerpoint/2010/main" val="3350130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AA7FC90A-9CE1-BD28-0B0C-276D91128101}"/>
              </a:ext>
            </a:extLst>
          </p:cNvPr>
          <p:cNvSpPr>
            <a:spLocks noGrp="1"/>
          </p:cNvSpPr>
          <p:nvPr>
            <p:ph type="title" idx="4294967295"/>
          </p:nvPr>
        </p:nvSpPr>
        <p:spPr/>
        <p:txBody>
          <a:bodyPr/>
          <a:lstStyle/>
          <a:p>
            <a:r>
              <a:rPr lang="fi-FI" dirty="0"/>
              <a:t>Muistilista 4/5</a:t>
            </a:r>
          </a:p>
        </p:txBody>
      </p:sp>
      <p:graphicFrame>
        <p:nvGraphicFramePr>
          <p:cNvPr id="2" name="Kaaviokuva 1">
            <a:extLst>
              <a:ext uri="{FF2B5EF4-FFF2-40B4-BE49-F238E27FC236}">
                <a16:creationId xmlns:a16="http://schemas.microsoft.com/office/drawing/2014/main" id="{AC18BE97-1050-C13D-BDA6-A2EA69ED5EA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4500059"/>
              </p:ext>
            </p:extLst>
          </p:nvPr>
        </p:nvGraphicFramePr>
        <p:xfrm>
          <a:off x="396146" y="719666"/>
          <a:ext cx="1148266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orakulmio: Pyöristetyt kulmat 2">
            <a:extLst>
              <a:ext uri="{FF2B5EF4-FFF2-40B4-BE49-F238E27FC236}">
                <a16:creationId xmlns:a16="http://schemas.microsoft.com/office/drawing/2014/main" id="{7CE474B4-D7C5-51FA-FE17-47DC5E1FEB91}"/>
              </a:ext>
              <a:ext uri="{C183D7F6-B498-43B3-948B-1728B52AA6E4}">
                <adec:decorative xmlns:adec="http://schemas.microsoft.com/office/drawing/2017/decorative" val="1"/>
              </a:ext>
            </a:extLst>
          </p:cNvPr>
          <p:cNvSpPr/>
          <p:nvPr/>
        </p:nvSpPr>
        <p:spPr>
          <a:xfrm>
            <a:off x="6912528" y="2819052"/>
            <a:ext cx="1963024" cy="1232831"/>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348B4020-24DA-1540-F0C0-B51AA5A09AE7}"/>
              </a:ext>
            </a:extLst>
          </p:cNvPr>
          <p:cNvSpPr txBox="1"/>
          <p:nvPr/>
        </p:nvSpPr>
        <p:spPr>
          <a:xfrm>
            <a:off x="7029975" y="3028073"/>
            <a:ext cx="1845578" cy="923330"/>
          </a:xfrm>
          <a:prstGeom prst="rect">
            <a:avLst/>
          </a:prstGeom>
          <a:noFill/>
        </p:spPr>
        <p:txBody>
          <a:bodyPr wrap="square" rtlCol="0">
            <a:spAutoFit/>
          </a:bodyPr>
          <a:lstStyle/>
          <a:p>
            <a:pPr algn="ctr"/>
            <a:r>
              <a:rPr lang="fi-FI" dirty="0"/>
              <a:t>Teen oikaisu-vaatimuksen jos olen tyytymätön</a:t>
            </a:r>
          </a:p>
        </p:txBody>
      </p:sp>
      <p:sp>
        <p:nvSpPr>
          <p:cNvPr id="5" name="Suorakulmio: Pyöristetyt kulmat 4">
            <a:extLst>
              <a:ext uri="{FF2B5EF4-FFF2-40B4-BE49-F238E27FC236}">
                <a16:creationId xmlns:a16="http://schemas.microsoft.com/office/drawing/2014/main" id="{BC7EC69E-6D98-24A7-7056-9E4DDD21FD0E}"/>
              </a:ext>
              <a:ext uri="{C183D7F6-B498-43B3-948B-1728B52AA6E4}">
                <adec:decorative xmlns:adec="http://schemas.microsoft.com/office/drawing/2017/decorative" val="1"/>
              </a:ext>
            </a:extLst>
          </p:cNvPr>
          <p:cNvSpPr/>
          <p:nvPr/>
        </p:nvSpPr>
        <p:spPr>
          <a:xfrm>
            <a:off x="6954473" y="4395831"/>
            <a:ext cx="1921080" cy="1300809"/>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6F1C7BBF-713C-1694-9C7E-82E1E2B6B701}"/>
              </a:ext>
            </a:extLst>
          </p:cNvPr>
          <p:cNvSpPr txBox="1"/>
          <p:nvPr/>
        </p:nvSpPr>
        <p:spPr>
          <a:xfrm>
            <a:off x="7097086" y="4496311"/>
            <a:ext cx="1644242" cy="1200329"/>
          </a:xfrm>
          <a:prstGeom prst="rect">
            <a:avLst/>
          </a:prstGeom>
          <a:noFill/>
        </p:spPr>
        <p:txBody>
          <a:bodyPr wrap="square" rtlCol="0">
            <a:spAutoFit/>
          </a:bodyPr>
          <a:lstStyle/>
          <a:p>
            <a:pPr algn="ctr"/>
            <a:r>
              <a:rPr lang="fi-FI" dirty="0"/>
              <a:t>Teen valituksen jos olen edelleen tyytymätön</a:t>
            </a:r>
          </a:p>
        </p:txBody>
      </p:sp>
      <p:sp>
        <p:nvSpPr>
          <p:cNvPr id="7" name="Tekstiruutu 6">
            <a:extLst>
              <a:ext uri="{FF2B5EF4-FFF2-40B4-BE49-F238E27FC236}">
                <a16:creationId xmlns:a16="http://schemas.microsoft.com/office/drawing/2014/main" id="{9DEA0763-4171-AA71-FBF4-BEF8BCA059BC}"/>
              </a:ext>
            </a:extLst>
          </p:cNvPr>
          <p:cNvSpPr txBox="1"/>
          <p:nvPr/>
        </p:nvSpPr>
        <p:spPr>
          <a:xfrm>
            <a:off x="9563450" y="1501629"/>
            <a:ext cx="2232404" cy="1015663"/>
          </a:xfrm>
          <a:prstGeom prst="rect">
            <a:avLst/>
          </a:prstGeom>
          <a:noFill/>
        </p:spPr>
        <p:txBody>
          <a:bodyPr wrap="square" rtlCol="0">
            <a:spAutoFit/>
          </a:bodyPr>
          <a:lstStyle/>
          <a:p>
            <a:r>
              <a:rPr lang="fi-FI" sz="2000"/>
              <a:t>Aloitan käytännön järjestelyt eri osapuolien kanssa</a:t>
            </a:r>
          </a:p>
        </p:txBody>
      </p:sp>
      <p:cxnSp>
        <p:nvCxnSpPr>
          <p:cNvPr id="9" name="Suora yhdysviiva 8">
            <a:extLst>
              <a:ext uri="{FF2B5EF4-FFF2-40B4-BE49-F238E27FC236}">
                <a16:creationId xmlns:a16="http://schemas.microsoft.com/office/drawing/2014/main" id="{AE1F190E-11A5-94C2-A19B-00D8241E8508}"/>
              </a:ext>
              <a:ext uri="{C183D7F6-B498-43B3-948B-1728B52AA6E4}">
                <adec:decorative xmlns:adec="http://schemas.microsoft.com/office/drawing/2017/decorative" val="1"/>
              </a:ext>
            </a:extLst>
          </p:cNvPr>
          <p:cNvCxnSpPr/>
          <p:nvPr/>
        </p:nvCxnSpPr>
        <p:spPr>
          <a:xfrm>
            <a:off x="6652470" y="2533475"/>
            <a:ext cx="0" cy="2457975"/>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1" name="Suora yhdysviiva 10">
            <a:extLst>
              <a:ext uri="{FF2B5EF4-FFF2-40B4-BE49-F238E27FC236}">
                <a16:creationId xmlns:a16="http://schemas.microsoft.com/office/drawing/2014/main" id="{18DA6D9F-3E21-808D-8210-0E974A64B823}"/>
              </a:ext>
              <a:ext uri="{C183D7F6-B498-43B3-948B-1728B52AA6E4}">
                <adec:decorative xmlns:adec="http://schemas.microsoft.com/office/drawing/2017/decorative" val="1"/>
              </a:ext>
            </a:extLst>
          </p:cNvPr>
          <p:cNvCxnSpPr/>
          <p:nvPr/>
        </p:nvCxnSpPr>
        <p:spPr>
          <a:xfrm>
            <a:off x="6652470" y="3489820"/>
            <a:ext cx="260058"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3" name="Suora yhdysviiva 12">
            <a:extLst>
              <a:ext uri="{FF2B5EF4-FFF2-40B4-BE49-F238E27FC236}">
                <a16:creationId xmlns:a16="http://schemas.microsoft.com/office/drawing/2014/main" id="{CC969D2A-0619-1585-F737-C290A624932F}"/>
              </a:ext>
              <a:ext uri="{C183D7F6-B498-43B3-948B-1728B52AA6E4}">
                <adec:decorative xmlns:adec="http://schemas.microsoft.com/office/drawing/2017/decorative" val="1"/>
              </a:ext>
            </a:extLst>
          </p:cNvPr>
          <p:cNvCxnSpPr/>
          <p:nvPr/>
        </p:nvCxnSpPr>
        <p:spPr>
          <a:xfrm>
            <a:off x="6652470" y="4991450"/>
            <a:ext cx="302003"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8" name="Kuva 7">
            <a:extLst>
              <a:ext uri="{FF2B5EF4-FFF2-40B4-BE49-F238E27FC236}">
                <a16:creationId xmlns:a16="http://schemas.microsoft.com/office/drawing/2014/main" id="{61C39C3D-2D48-C464-8F7F-58D3C18113B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Tree>
    <p:extLst>
      <p:ext uri="{BB962C8B-B14F-4D97-AF65-F5344CB8AC3E}">
        <p14:creationId xmlns:p14="http://schemas.microsoft.com/office/powerpoint/2010/main" val="1174587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isällön paikkamerkki 4">
            <a:extLst>
              <a:ext uri="{FF2B5EF4-FFF2-40B4-BE49-F238E27FC236}">
                <a16:creationId xmlns:a16="http://schemas.microsoft.com/office/drawing/2014/main" id="{98A212FF-A104-FDCA-A977-0D01E6D6E24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98323601"/>
              </p:ext>
            </p:extLst>
          </p:nvPr>
        </p:nvGraphicFramePr>
        <p:xfrm>
          <a:off x="393583" y="511729"/>
          <a:ext cx="11569118" cy="6346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Kuva 1">
            <a:extLst>
              <a:ext uri="{FF2B5EF4-FFF2-40B4-BE49-F238E27FC236}">
                <a16:creationId xmlns:a16="http://schemas.microsoft.com/office/drawing/2014/main" id="{8A23A6C2-F3D3-71F8-4A95-7E0ADC4159B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
        <p:nvSpPr>
          <p:cNvPr id="3" name="Otsikko 2">
            <a:extLst>
              <a:ext uri="{FF2B5EF4-FFF2-40B4-BE49-F238E27FC236}">
                <a16:creationId xmlns:a16="http://schemas.microsoft.com/office/drawing/2014/main" id="{78A09695-78A8-943D-6778-8D16FD5FA7DC}"/>
              </a:ext>
            </a:extLst>
          </p:cNvPr>
          <p:cNvSpPr>
            <a:spLocks noGrp="1"/>
          </p:cNvSpPr>
          <p:nvPr>
            <p:ph type="title"/>
          </p:nvPr>
        </p:nvSpPr>
        <p:spPr>
          <a:xfrm>
            <a:off x="920342" y="-367069"/>
            <a:ext cx="10515600" cy="1325563"/>
          </a:xfrm>
        </p:spPr>
        <p:txBody>
          <a:bodyPr/>
          <a:lstStyle/>
          <a:p>
            <a:r>
              <a:rPr lang="fi-FI" dirty="0"/>
              <a:t>Muistilista</a:t>
            </a:r>
            <a:r>
              <a:rPr lang="fi-FI" baseline="0" dirty="0"/>
              <a:t> 5/5</a:t>
            </a:r>
            <a:endParaRPr lang="fi-FI" dirty="0"/>
          </a:p>
        </p:txBody>
      </p:sp>
    </p:spTree>
    <p:extLst>
      <p:ext uri="{BB962C8B-B14F-4D97-AF65-F5344CB8AC3E}">
        <p14:creationId xmlns:p14="http://schemas.microsoft.com/office/powerpoint/2010/main" val="3097494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817667-258A-F0AC-1224-114F534CB38D}"/>
              </a:ext>
            </a:extLst>
          </p:cNvPr>
          <p:cNvSpPr>
            <a:spLocks noGrp="1"/>
          </p:cNvSpPr>
          <p:nvPr>
            <p:ph type="title"/>
          </p:nvPr>
        </p:nvSpPr>
        <p:spPr>
          <a:xfrm>
            <a:off x="838200" y="365125"/>
            <a:ext cx="10515600" cy="815605"/>
          </a:xfrm>
        </p:spPr>
        <p:txBody>
          <a:bodyPr/>
          <a:lstStyle/>
          <a:p>
            <a:r>
              <a:rPr lang="fi-FI" dirty="0"/>
              <a:t>Sopimusten siirtyminen ja muokkaaminen</a:t>
            </a:r>
          </a:p>
        </p:txBody>
      </p:sp>
      <p:graphicFrame>
        <p:nvGraphicFramePr>
          <p:cNvPr id="5" name="Sisällön paikkamerkki 4">
            <a:extLst>
              <a:ext uri="{FF2B5EF4-FFF2-40B4-BE49-F238E27FC236}">
                <a16:creationId xmlns:a16="http://schemas.microsoft.com/office/drawing/2014/main" id="{823EA725-C0DC-88A5-7341-488DB312E89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899958360"/>
              </p:ext>
            </p:extLst>
          </p:nvPr>
        </p:nvGraphicFramePr>
        <p:xfrm>
          <a:off x="838200" y="1180730"/>
          <a:ext cx="10515600" cy="5677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Kuva 3">
            <a:extLst>
              <a:ext uri="{FF2B5EF4-FFF2-40B4-BE49-F238E27FC236}">
                <a16:creationId xmlns:a16="http://schemas.microsoft.com/office/drawing/2014/main" id="{25E95DF4-9E23-A5C6-AFCA-1FDBBEBD272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Tree>
    <p:extLst>
      <p:ext uri="{BB962C8B-B14F-4D97-AF65-F5344CB8AC3E}">
        <p14:creationId xmlns:p14="http://schemas.microsoft.com/office/powerpoint/2010/main" val="3601899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B995D5-319B-33F0-B9AB-1BC4B27E1BF4}"/>
              </a:ext>
            </a:extLst>
          </p:cNvPr>
          <p:cNvSpPr>
            <a:spLocks noGrp="1"/>
          </p:cNvSpPr>
          <p:nvPr>
            <p:ph type="title"/>
          </p:nvPr>
        </p:nvSpPr>
        <p:spPr/>
        <p:txBody>
          <a:bodyPr/>
          <a:lstStyle/>
          <a:p>
            <a:r>
              <a:rPr lang="fi-FI" sz="4400" kern="1200" dirty="0">
                <a:solidFill>
                  <a:schemeClr val="tx1"/>
                </a:solidFill>
                <a:effectLst/>
                <a:latin typeface="+mj-lt"/>
                <a:ea typeface="+mj-ea"/>
                <a:cs typeface="+mj-cs"/>
              </a:rPr>
              <a:t>Sopimusten siirtyminen ja muokkaaminen 2</a:t>
            </a:r>
            <a:endParaRPr lang="fi-FI" dirty="0"/>
          </a:p>
        </p:txBody>
      </p:sp>
      <p:graphicFrame>
        <p:nvGraphicFramePr>
          <p:cNvPr id="5" name="Sisällön paikkamerkki 4">
            <a:extLst>
              <a:ext uri="{FF2B5EF4-FFF2-40B4-BE49-F238E27FC236}">
                <a16:creationId xmlns:a16="http://schemas.microsoft.com/office/drawing/2014/main" id="{CFB8F91C-A187-FF0A-6C47-BF0ABBB0B45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2926737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Kuva 3">
            <a:extLst>
              <a:ext uri="{FF2B5EF4-FFF2-40B4-BE49-F238E27FC236}">
                <a16:creationId xmlns:a16="http://schemas.microsoft.com/office/drawing/2014/main" id="{7E3B2C9C-543C-5E6E-A17F-30E135D0F99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Tree>
    <p:extLst>
      <p:ext uri="{BB962C8B-B14F-4D97-AF65-F5344CB8AC3E}">
        <p14:creationId xmlns:p14="http://schemas.microsoft.com/office/powerpoint/2010/main" val="482119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2FA963-7151-4336-EE38-0F82DE916462}"/>
              </a:ext>
            </a:extLst>
          </p:cNvPr>
          <p:cNvSpPr>
            <a:spLocks noGrp="1"/>
          </p:cNvSpPr>
          <p:nvPr>
            <p:ph type="title"/>
          </p:nvPr>
        </p:nvSpPr>
        <p:spPr/>
        <p:txBody>
          <a:bodyPr/>
          <a:lstStyle/>
          <a:p>
            <a:r>
              <a:rPr lang="fi-FI" sz="4400" kern="1200" dirty="0">
                <a:solidFill>
                  <a:schemeClr val="tx1"/>
                </a:solidFill>
                <a:effectLst/>
                <a:latin typeface="+mj-lt"/>
                <a:ea typeface="+mj-ea"/>
                <a:cs typeface="+mj-cs"/>
              </a:rPr>
              <a:t>Sopimusten siirtyminen ja muokkaaminen 3</a:t>
            </a:r>
            <a:endParaRPr lang="fi-FI" dirty="0"/>
          </a:p>
        </p:txBody>
      </p:sp>
      <p:graphicFrame>
        <p:nvGraphicFramePr>
          <p:cNvPr id="5" name="Sisällön paikkamerkki 4">
            <a:extLst>
              <a:ext uri="{FF2B5EF4-FFF2-40B4-BE49-F238E27FC236}">
                <a16:creationId xmlns:a16="http://schemas.microsoft.com/office/drawing/2014/main" id="{6E9F12F5-47E6-5259-F8F0-63782ABA954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1831383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Kuva 3">
            <a:extLst>
              <a:ext uri="{FF2B5EF4-FFF2-40B4-BE49-F238E27FC236}">
                <a16:creationId xmlns:a16="http://schemas.microsoft.com/office/drawing/2014/main" id="{340D654A-52A6-8E08-30EB-C5CA8D1DCC1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Tree>
    <p:extLst>
      <p:ext uri="{BB962C8B-B14F-4D97-AF65-F5344CB8AC3E}">
        <p14:creationId xmlns:p14="http://schemas.microsoft.com/office/powerpoint/2010/main" val="862262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n paikkamerkki 5" descr="Kuva, joka sisältää kohteen vaate, henkilö, piha-, liikenne">
            <a:extLst>
              <a:ext uri="{FF2B5EF4-FFF2-40B4-BE49-F238E27FC236}">
                <a16:creationId xmlns:a16="http://schemas.microsoft.com/office/drawing/2014/main" id="{39DEF66A-0847-4043-91F9-0B2C3BAADA6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3833"/>
          <a:stretch/>
        </p:blipFill>
        <p:spPr>
          <a:xfrm>
            <a:off x="2522358" y="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E35DAF40-5FD4-1561-9CD7-01549526794C}"/>
              </a:ext>
            </a:extLst>
          </p:cNvPr>
          <p:cNvSpPr>
            <a:spLocks noGrp="1"/>
          </p:cNvSpPr>
          <p:nvPr>
            <p:ph sz="half" idx="1"/>
          </p:nvPr>
        </p:nvSpPr>
        <p:spPr>
          <a:xfrm>
            <a:off x="838200" y="2434201"/>
            <a:ext cx="3822189" cy="3742762"/>
          </a:xfrm>
        </p:spPr>
        <p:txBody>
          <a:bodyPr vert="horz" lIns="91440" tIns="45720" rIns="91440" bIns="45720" rtlCol="0">
            <a:normAutofit/>
          </a:bodyPr>
          <a:lstStyle/>
          <a:p>
            <a:endParaRPr lang="en-US" sz="2000" dirty="0"/>
          </a:p>
          <a:p>
            <a:endParaRPr lang="en-US" sz="2000" dirty="0"/>
          </a:p>
          <a:p>
            <a:pPr marL="0" indent="0">
              <a:buNone/>
            </a:pPr>
            <a:r>
              <a:rPr lang="en-US" sz="2400" dirty="0" err="1"/>
              <a:t>Lisätiedot</a:t>
            </a:r>
            <a:r>
              <a:rPr lang="en-US" sz="2400" dirty="0"/>
              <a:t> ja </a:t>
            </a:r>
            <a:r>
              <a:rPr lang="en-US" sz="2400" dirty="0" err="1"/>
              <a:t>yhteydenotot</a:t>
            </a:r>
            <a:endParaRPr lang="en-US" sz="2400" dirty="0"/>
          </a:p>
          <a:p>
            <a:pPr marL="0" indent="0">
              <a:buNone/>
            </a:pPr>
            <a:r>
              <a:rPr lang="en-US" sz="2000" dirty="0"/>
              <a:t>  </a:t>
            </a:r>
          </a:p>
          <a:p>
            <a:pPr marL="0" indent="0">
              <a:buNone/>
            </a:pPr>
            <a:r>
              <a:rPr lang="en-US" sz="1800" dirty="0" err="1"/>
              <a:t>Kehittämispäällikkö</a:t>
            </a:r>
            <a:r>
              <a:rPr lang="en-US" sz="1800" dirty="0"/>
              <a:t> Ilka Haarni </a:t>
            </a:r>
          </a:p>
          <a:p>
            <a:pPr marL="0" indent="0">
              <a:buNone/>
            </a:pPr>
            <a:r>
              <a:rPr lang="en-US" sz="1800" dirty="0"/>
              <a:t>045-1515448</a:t>
            </a:r>
          </a:p>
          <a:p>
            <a:pPr marL="0" indent="0">
              <a:buNone/>
            </a:pPr>
            <a:r>
              <a:rPr lang="en-US" sz="1800" dirty="0">
                <a:hlinkClick r:id="rId3"/>
              </a:rPr>
              <a:t>ilka.haarni@hengitystuki.fi</a:t>
            </a:r>
            <a:endParaRPr lang="en-US" sz="1800" dirty="0"/>
          </a:p>
          <a:p>
            <a:pPr marL="0" indent="0">
              <a:buNone/>
            </a:pPr>
            <a:endParaRPr lang="en-US" sz="2000" dirty="0"/>
          </a:p>
          <a:p>
            <a:pPr marL="0" indent="0">
              <a:buNone/>
            </a:pPr>
            <a:endParaRPr lang="en-US" sz="2000" dirty="0"/>
          </a:p>
          <a:p>
            <a:pPr marL="0"/>
            <a:endParaRPr lang="en-US" sz="2000" dirty="0"/>
          </a:p>
        </p:txBody>
      </p:sp>
      <p:pic>
        <p:nvPicPr>
          <p:cNvPr id="7" name="Kuva 6">
            <a:extLst>
              <a:ext uri="{FF2B5EF4-FFF2-40B4-BE49-F238E27FC236}">
                <a16:creationId xmlns:a16="http://schemas.microsoft.com/office/drawing/2014/main" id="{16C3FC2F-CBB2-C166-01BF-D1332AC7CFA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72" y="195961"/>
            <a:ext cx="690687" cy="690687"/>
          </a:xfrm>
          <a:prstGeom prst="rect">
            <a:avLst/>
          </a:prstGeom>
        </p:spPr>
      </p:pic>
      <p:pic>
        <p:nvPicPr>
          <p:cNvPr id="8" name="Kuva 7">
            <a:extLst>
              <a:ext uri="{FF2B5EF4-FFF2-40B4-BE49-F238E27FC236}">
                <a16:creationId xmlns:a16="http://schemas.microsoft.com/office/drawing/2014/main" id="{2C195EEF-47AF-37E0-86B1-24C95DE70DD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0185" y="5261451"/>
            <a:ext cx="874227" cy="1135214"/>
          </a:xfrm>
          <a:prstGeom prst="rect">
            <a:avLst/>
          </a:prstGeom>
        </p:spPr>
      </p:pic>
      <p:sp>
        <p:nvSpPr>
          <p:cNvPr id="4" name="Otsikko 3">
            <a:extLst>
              <a:ext uri="{FF2B5EF4-FFF2-40B4-BE49-F238E27FC236}">
                <a16:creationId xmlns:a16="http://schemas.microsoft.com/office/drawing/2014/main" id="{D4490DD9-B2B1-08BC-0D95-5411A2DAAAF7}"/>
              </a:ext>
            </a:extLst>
          </p:cNvPr>
          <p:cNvSpPr>
            <a:spLocks noGrp="1"/>
          </p:cNvSpPr>
          <p:nvPr>
            <p:ph type="title"/>
          </p:nvPr>
        </p:nvSpPr>
        <p:spPr>
          <a:xfrm>
            <a:off x="838197" y="886648"/>
            <a:ext cx="3822189" cy="1899912"/>
          </a:xfrm>
        </p:spPr>
        <p:txBody>
          <a:bodyPr vert="horz" lIns="91440" tIns="45720" rIns="91440" bIns="45720" rtlCol="0" anchor="ctr">
            <a:normAutofit/>
          </a:bodyPr>
          <a:lstStyle/>
          <a:p>
            <a:r>
              <a:rPr lang="en-US" sz="4000" dirty="0">
                <a:solidFill>
                  <a:schemeClr val="tx1"/>
                </a:solidFill>
                <a:latin typeface="+mj-lt"/>
              </a:rPr>
              <a:t>Kiitos!</a:t>
            </a:r>
          </a:p>
        </p:txBody>
      </p:sp>
    </p:spTree>
    <p:extLst>
      <p:ext uri="{BB962C8B-B14F-4D97-AF65-F5344CB8AC3E}">
        <p14:creationId xmlns:p14="http://schemas.microsoft.com/office/powerpoint/2010/main" val="2611762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4C717709-07DA-7EDE-1C8E-05E8255EDD6D}"/>
              </a:ext>
            </a:extLst>
          </p:cNvPr>
          <p:cNvSpPr>
            <a:spLocks noGrp="1"/>
          </p:cNvSpPr>
          <p:nvPr>
            <p:ph type="title"/>
          </p:nvPr>
        </p:nvSpPr>
        <p:spPr/>
        <p:txBody>
          <a:bodyPr/>
          <a:lstStyle/>
          <a:p>
            <a:pPr rtl="0" eaLnBrk="1" latinLnBrk="0" hangingPunct="1"/>
            <a:r>
              <a:rPr lang="fi-FI" sz="3200" kern="1200" dirty="0">
                <a:solidFill>
                  <a:srgbClr val="385723"/>
                </a:solidFill>
                <a:effectLst/>
                <a:latin typeface="Arial Nova" panose="020B0504020202020204" pitchFamily="34" charset="0"/>
                <a:ea typeface="+mn-ea"/>
                <a:cs typeface="+mn-cs"/>
              </a:rPr>
              <a:t>Elämää ylläpitävän hengitystuen käyttäjät </a:t>
            </a:r>
            <a:br>
              <a:rPr lang="fi-FI" sz="3200" kern="1200" dirty="0">
                <a:solidFill>
                  <a:srgbClr val="385723"/>
                </a:solidFill>
                <a:effectLst/>
                <a:latin typeface="Arial Nova" panose="020B0504020202020204" pitchFamily="34" charset="0"/>
                <a:ea typeface="+mn-ea"/>
                <a:cs typeface="+mn-cs"/>
              </a:rPr>
            </a:br>
            <a:r>
              <a:rPr lang="fi-FI" sz="3200" kern="1200" dirty="0">
                <a:solidFill>
                  <a:srgbClr val="385723"/>
                </a:solidFill>
                <a:effectLst/>
                <a:latin typeface="Arial Nova" panose="020B0504020202020204" pitchFamily="34" charset="0"/>
                <a:ea typeface="+mn-ea"/>
                <a:cs typeface="+mn-cs"/>
              </a:rPr>
              <a:t>ovat nykyisin kahden kerroksen väkeä</a:t>
            </a:r>
            <a:endParaRPr lang="fi-FI" dirty="0">
              <a:effectLst/>
            </a:endParaRPr>
          </a:p>
        </p:txBody>
      </p:sp>
      <p:graphicFrame>
        <p:nvGraphicFramePr>
          <p:cNvPr id="3" name="Sisällön paikkamerkki 5" descr="Kaksi tekstiruutua. Valokuvat nuoresta ja vanhasta pariskunnasta.">
            <a:extLst>
              <a:ext uri="{FF2B5EF4-FFF2-40B4-BE49-F238E27FC236}">
                <a16:creationId xmlns:a16="http://schemas.microsoft.com/office/drawing/2014/main" id="{B12765E9-7E9A-3DAC-FBD1-F674C698BD17}"/>
              </a:ext>
            </a:extLst>
          </p:cNvPr>
          <p:cNvGraphicFramePr>
            <a:graphicFrameLocks/>
          </p:cNvGraphicFramePr>
          <p:nvPr>
            <p:extLst>
              <p:ext uri="{D42A27DB-BD31-4B8C-83A1-F6EECF244321}">
                <p14:modId xmlns:p14="http://schemas.microsoft.com/office/powerpoint/2010/main" val="2996744839"/>
              </p:ext>
            </p:extLst>
          </p:nvPr>
        </p:nvGraphicFramePr>
        <p:xfrm>
          <a:off x="411061" y="1941907"/>
          <a:ext cx="6804747" cy="4667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Kuva 4">
            <a:extLst>
              <a:ext uri="{FF2B5EF4-FFF2-40B4-BE49-F238E27FC236}">
                <a16:creationId xmlns:a16="http://schemas.microsoft.com/office/drawing/2014/main" id="{022F48F2-DDF2-761A-2653-C90D250EA8F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5091" y="438554"/>
            <a:ext cx="756803" cy="756803"/>
          </a:xfrm>
          <a:prstGeom prst="rect">
            <a:avLst/>
          </a:prstGeom>
        </p:spPr>
      </p:pic>
      <p:pic>
        <p:nvPicPr>
          <p:cNvPr id="6" name="Kuvan paikkamerkki 35" descr="Kuva, joka sisältää kohteen teksti, seinä, sisä">
            <a:extLst>
              <a:ext uri="{FF2B5EF4-FFF2-40B4-BE49-F238E27FC236}">
                <a16:creationId xmlns:a16="http://schemas.microsoft.com/office/drawing/2014/main" id="{DD078F3B-C335-E989-5DE2-8E60864067E9}"/>
              </a:ext>
            </a:extLst>
          </p:cNvPr>
          <p:cNvPicPr>
            <a:picLocks noChangeAspect="1"/>
          </p:cNvPicPr>
          <p:nvPr/>
        </p:nvPicPr>
        <p:blipFill>
          <a:blip r:embed="rId8">
            <a:extLst>
              <a:ext uri="{28A0092B-C50C-407E-A947-70E740481C1C}">
                <a14:useLocalDpi xmlns:a14="http://schemas.microsoft.com/office/drawing/2010/main" val="0"/>
              </a:ext>
            </a:extLst>
          </a:blip>
          <a:srcRect l="12484" r="12484"/>
          <a:stretch>
            <a:fillRect/>
          </a:stretch>
        </p:blipFill>
        <p:spPr>
          <a:xfrm>
            <a:off x="7823472" y="2533301"/>
            <a:ext cx="3818563" cy="3818563"/>
          </a:xfrm>
          <a:custGeom>
            <a:avLst/>
            <a:gdLst>
              <a:gd name="connsiteX0" fmla="*/ 1654865 w 3309730"/>
              <a:gd name="connsiteY0" fmla="*/ 0 h 3309730"/>
              <a:gd name="connsiteX1" fmla="*/ 3309730 w 3309730"/>
              <a:gd name="connsiteY1" fmla="*/ 1654865 h 3309730"/>
              <a:gd name="connsiteX2" fmla="*/ 1654865 w 3309730"/>
              <a:gd name="connsiteY2" fmla="*/ 3309730 h 3309730"/>
              <a:gd name="connsiteX3" fmla="*/ 0 w 3309730"/>
              <a:gd name="connsiteY3" fmla="*/ 1654865 h 3309730"/>
              <a:gd name="connsiteX4" fmla="*/ 1654865 w 3309730"/>
              <a:gd name="connsiteY4" fmla="*/ 0 h 330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730" h="3309730">
                <a:moveTo>
                  <a:pt x="1654865" y="0"/>
                </a:moveTo>
                <a:cubicBezTo>
                  <a:pt x="2568822" y="0"/>
                  <a:pt x="3309730" y="740908"/>
                  <a:pt x="3309730" y="1654865"/>
                </a:cubicBezTo>
                <a:cubicBezTo>
                  <a:pt x="3309730" y="2568822"/>
                  <a:pt x="2568822" y="3309730"/>
                  <a:pt x="1654865" y="3309730"/>
                </a:cubicBezTo>
                <a:cubicBezTo>
                  <a:pt x="740908" y="3309730"/>
                  <a:pt x="0" y="2568822"/>
                  <a:pt x="0" y="1654865"/>
                </a:cubicBezTo>
                <a:cubicBezTo>
                  <a:pt x="0" y="740908"/>
                  <a:pt x="740908" y="0"/>
                  <a:pt x="1654865" y="0"/>
                </a:cubicBezTo>
                <a:close/>
              </a:path>
            </a:pathLst>
          </a:custGeom>
        </p:spPr>
      </p:pic>
      <p:sp>
        <p:nvSpPr>
          <p:cNvPr id="7" name="Tekstiruutu 6">
            <a:extLst>
              <a:ext uri="{FF2B5EF4-FFF2-40B4-BE49-F238E27FC236}">
                <a16:creationId xmlns:a16="http://schemas.microsoft.com/office/drawing/2014/main" id="{D2639FE7-B599-E0F1-9EE1-DAD690104CD4}"/>
              </a:ext>
            </a:extLst>
          </p:cNvPr>
          <p:cNvSpPr txBox="1"/>
          <p:nvPr/>
        </p:nvSpPr>
        <p:spPr>
          <a:xfrm>
            <a:off x="9060724" y="2796691"/>
            <a:ext cx="1383712" cy="800219"/>
          </a:xfrm>
          <a:prstGeom prst="rect">
            <a:avLst/>
          </a:prstGeom>
          <a:noFill/>
        </p:spPr>
        <p:txBody>
          <a:bodyPr wrap="none" rtlCol="0" anchor="ctr" anchorCtr="1">
            <a:spAutoFit/>
          </a:bodyPr>
          <a:lstStyle/>
          <a:p>
            <a:pPr algn="ctr"/>
            <a:r>
              <a:rPr lang="fi-FI" sz="4600">
                <a:solidFill>
                  <a:srgbClr val="FFFF00"/>
                </a:solidFill>
              </a:rPr>
              <a:t>1962</a:t>
            </a:r>
          </a:p>
        </p:txBody>
      </p:sp>
    </p:spTree>
    <p:extLst>
      <p:ext uri="{BB962C8B-B14F-4D97-AF65-F5344CB8AC3E}">
        <p14:creationId xmlns:p14="http://schemas.microsoft.com/office/powerpoint/2010/main" val="2080630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n paikkamerkki 9" descr="Kuva, jossa mies kalastaa&#10;">
            <a:extLst>
              <a:ext uri="{FF2B5EF4-FFF2-40B4-BE49-F238E27FC236}">
                <a16:creationId xmlns:a16="http://schemas.microsoft.com/office/drawing/2014/main" id="{A9A7B724-E76E-CF21-67BC-60AB4EB192E9}"/>
              </a:ext>
            </a:extLst>
          </p:cNvPr>
          <p:cNvPicPr>
            <a:picLocks noChangeAspect="1"/>
          </p:cNvPicPr>
          <p:nvPr/>
        </p:nvPicPr>
        <p:blipFill rotWithShape="1">
          <a:blip r:embed="rId2">
            <a:extLst>
              <a:ext uri="{28A0092B-C50C-407E-A947-70E740481C1C}">
                <a14:useLocalDpi xmlns:a14="http://schemas.microsoft.com/office/drawing/2010/main" val="0"/>
              </a:ext>
            </a:extLst>
          </a:blip>
          <a:srcRect l="5179" r="-2" b="-2"/>
          <a:stretch/>
        </p:blipFill>
        <p:spPr>
          <a:xfrm>
            <a:off x="3346604" y="0"/>
            <a:ext cx="9669642" cy="6857990"/>
          </a:xfrm>
          <a:prstGeom prst="rect">
            <a:avLst/>
          </a:prstGeom>
          <a:effectLst>
            <a:softEdge rad="1270000"/>
          </a:effectLst>
        </p:spPr>
      </p:pic>
      <p:sp>
        <p:nvSpPr>
          <p:cNvPr id="3" name="Otsikko 3">
            <a:extLst>
              <a:ext uri="{FF2B5EF4-FFF2-40B4-BE49-F238E27FC236}">
                <a16:creationId xmlns:a16="http://schemas.microsoft.com/office/drawing/2014/main" id="{18216DB4-7CA1-A292-02CE-B54A24EF0A61}"/>
              </a:ext>
            </a:extLst>
          </p:cNvPr>
          <p:cNvSpPr txBox="1">
            <a:spLocks noGrp="1"/>
          </p:cNvSpPr>
          <p:nvPr>
            <p:ph type="title" idx="4294967295"/>
          </p:nvPr>
        </p:nvSpPr>
        <p:spPr>
          <a:xfrm>
            <a:off x="838200" y="365125"/>
            <a:ext cx="3822189" cy="1899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mj-lt"/>
                <a:ea typeface="+mj-ea"/>
                <a:cs typeface="+mj-cs"/>
              </a:rPr>
              <a:t>Mitä</a:t>
            </a:r>
            <a:r>
              <a:rPr kumimoji="0" lang="en-US" sz="2800" b="0" i="0" u="none" strike="noStrike" kern="1200" cap="none" spc="0" normalizeH="0" baseline="0" noProof="0" dirty="0">
                <a:ln>
                  <a:noFill/>
                </a:ln>
                <a:solidFill>
                  <a:schemeClr val="tx1"/>
                </a:solidFill>
                <a:effectLst/>
                <a:uLnTx/>
                <a:uFillTx/>
                <a:latin typeface="+mj-lt"/>
                <a:ea typeface="+mj-ea"/>
                <a:cs typeface="+mj-cs"/>
              </a:rPr>
              <a:t> </a:t>
            </a:r>
            <a:r>
              <a:rPr kumimoji="0" lang="en-US" sz="2800" b="0" i="0" u="none" strike="noStrike" kern="1200" cap="none" spc="0" normalizeH="0" baseline="0" noProof="0" dirty="0" err="1">
                <a:ln>
                  <a:noFill/>
                </a:ln>
                <a:solidFill>
                  <a:schemeClr val="tx1"/>
                </a:solidFill>
                <a:effectLst/>
                <a:uLnTx/>
                <a:uFillTx/>
                <a:latin typeface="+mj-lt"/>
                <a:ea typeface="+mj-ea"/>
                <a:cs typeface="+mj-cs"/>
              </a:rPr>
              <a:t>nykyisen</a:t>
            </a:r>
            <a:r>
              <a:rPr kumimoji="0" lang="en-US" sz="2800" b="0" i="0" u="none" strike="noStrike" kern="1200" cap="none" spc="0" normalizeH="0" baseline="0" noProof="0" dirty="0">
                <a:ln>
                  <a:noFill/>
                </a:ln>
                <a:solidFill>
                  <a:schemeClr val="tx1"/>
                </a:solidFill>
                <a:effectLst/>
                <a:uLnTx/>
                <a:uFillTx/>
                <a:latin typeface="+mj-lt"/>
                <a:ea typeface="+mj-ea"/>
                <a:cs typeface="+mj-cs"/>
              </a:rPr>
              <a:t> </a:t>
            </a:r>
            <a:r>
              <a:rPr kumimoji="0" lang="en-US" sz="2800" b="0" i="0" u="none" strike="noStrike" kern="1200" cap="none" spc="0" normalizeH="0" baseline="0" noProof="0" dirty="0" err="1">
                <a:ln>
                  <a:noFill/>
                </a:ln>
                <a:solidFill>
                  <a:schemeClr val="tx1"/>
                </a:solidFill>
                <a:effectLst/>
                <a:uLnTx/>
                <a:uFillTx/>
                <a:latin typeface="+mj-lt"/>
                <a:ea typeface="+mj-ea"/>
                <a:cs typeface="+mj-cs"/>
              </a:rPr>
              <a:t>hengityshalvausstatuksen</a:t>
            </a:r>
            <a:r>
              <a:rPr kumimoji="0" lang="en-US" sz="2800" b="0" i="0" u="none" strike="noStrike" kern="1200" cap="none" spc="0" normalizeH="0" baseline="0" noProof="0" dirty="0">
                <a:ln>
                  <a:noFill/>
                </a:ln>
                <a:solidFill>
                  <a:schemeClr val="tx1"/>
                </a:solidFill>
                <a:effectLst/>
                <a:uLnTx/>
                <a:uFillTx/>
                <a:latin typeface="+mj-lt"/>
                <a:ea typeface="+mj-ea"/>
                <a:cs typeface="+mj-cs"/>
              </a:rPr>
              <a:t> </a:t>
            </a:r>
            <a:r>
              <a:rPr kumimoji="0" lang="en-US" sz="2800" b="0" i="0" u="none" strike="noStrike" kern="1200" cap="none" spc="0" normalizeH="0" baseline="0" noProof="0" dirty="0" err="1">
                <a:ln>
                  <a:noFill/>
                </a:ln>
                <a:solidFill>
                  <a:schemeClr val="tx1"/>
                </a:solidFill>
                <a:effectLst/>
                <a:uLnTx/>
                <a:uFillTx/>
                <a:latin typeface="+mj-lt"/>
                <a:ea typeface="+mj-ea"/>
                <a:cs typeface="+mj-cs"/>
              </a:rPr>
              <a:t>omaajan</a:t>
            </a:r>
            <a:r>
              <a:rPr kumimoji="0" lang="en-US" sz="2800" b="0" i="0" u="none" strike="noStrike" kern="1200" cap="none" spc="0" normalizeH="0" baseline="0" noProof="0" dirty="0">
                <a:ln>
                  <a:noFill/>
                </a:ln>
                <a:solidFill>
                  <a:schemeClr val="tx1"/>
                </a:solidFill>
                <a:effectLst/>
                <a:uLnTx/>
                <a:uFillTx/>
                <a:latin typeface="+mj-lt"/>
                <a:ea typeface="+mj-ea"/>
                <a:cs typeface="+mj-cs"/>
              </a:rPr>
              <a:t> </a:t>
            </a:r>
            <a:r>
              <a:rPr kumimoji="0" lang="en-US" sz="2800" b="0" i="0" u="none" strike="noStrike" kern="1200" cap="none" spc="0" normalizeH="0" baseline="0" noProof="0" dirty="0" err="1">
                <a:ln>
                  <a:noFill/>
                </a:ln>
                <a:solidFill>
                  <a:schemeClr val="tx1"/>
                </a:solidFill>
                <a:effectLst/>
                <a:uLnTx/>
                <a:uFillTx/>
                <a:latin typeface="+mj-lt"/>
                <a:ea typeface="+mj-ea"/>
                <a:cs typeface="+mj-cs"/>
              </a:rPr>
              <a:t>avustaminen</a:t>
            </a:r>
            <a:r>
              <a:rPr kumimoji="0" lang="en-US" sz="2800" b="0" i="0" u="none" strike="noStrike" kern="1200" cap="none" spc="0" normalizeH="0" baseline="0" noProof="0" dirty="0">
                <a:ln>
                  <a:noFill/>
                </a:ln>
                <a:solidFill>
                  <a:schemeClr val="tx1"/>
                </a:solidFill>
                <a:effectLst/>
                <a:uLnTx/>
                <a:uFillTx/>
                <a:latin typeface="+mj-lt"/>
                <a:ea typeface="+mj-ea"/>
                <a:cs typeface="+mj-cs"/>
              </a:rPr>
              <a:t> </a:t>
            </a:r>
            <a:r>
              <a:rPr kumimoji="0" lang="en-US" sz="2800" b="0" i="0" u="none" strike="noStrike" kern="1200" cap="none" spc="0" normalizeH="0" baseline="0" noProof="0" dirty="0" err="1">
                <a:ln>
                  <a:noFill/>
                </a:ln>
                <a:solidFill>
                  <a:schemeClr val="tx1"/>
                </a:solidFill>
                <a:effectLst/>
                <a:uLnTx/>
                <a:uFillTx/>
                <a:latin typeface="+mj-lt"/>
                <a:ea typeface="+mj-ea"/>
                <a:cs typeface="+mj-cs"/>
              </a:rPr>
              <a:t>sisältää</a:t>
            </a:r>
            <a:r>
              <a:rPr kumimoji="0" lang="en-US" sz="2800" b="0" i="0" u="none" strike="noStrike" kern="1200" cap="none" spc="0" normalizeH="0" baseline="0" noProof="0" dirty="0">
                <a:ln>
                  <a:noFill/>
                </a:ln>
                <a:solidFill>
                  <a:schemeClr val="tx1"/>
                </a:solidFill>
                <a:effectLst/>
                <a:uLnTx/>
                <a:uFillTx/>
                <a:latin typeface="+mj-lt"/>
                <a:ea typeface="+mj-ea"/>
                <a:cs typeface="+mj-cs"/>
              </a:rPr>
              <a:t>?</a:t>
            </a:r>
          </a:p>
        </p:txBody>
      </p:sp>
      <p:pic>
        <p:nvPicPr>
          <p:cNvPr id="4" name="Kuva 3">
            <a:extLst>
              <a:ext uri="{FF2B5EF4-FFF2-40B4-BE49-F238E27FC236}">
                <a16:creationId xmlns:a16="http://schemas.microsoft.com/office/drawing/2014/main" id="{43BEC268-0C05-2DF4-24B0-FE773860118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091" y="438554"/>
            <a:ext cx="756803" cy="756803"/>
          </a:xfrm>
          <a:prstGeom prst="rect">
            <a:avLst/>
          </a:prstGeom>
        </p:spPr>
      </p:pic>
      <p:graphicFrame>
        <p:nvGraphicFramePr>
          <p:cNvPr id="6" name="Sisällön paikkamerkki 6">
            <a:extLst>
              <a:ext uri="{FF2B5EF4-FFF2-40B4-BE49-F238E27FC236}">
                <a16:creationId xmlns:a16="http://schemas.microsoft.com/office/drawing/2014/main" id="{47E32541-56F6-3552-1A35-9C2C8721215B}"/>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821119172"/>
              </p:ext>
            </p:extLst>
          </p:nvPr>
        </p:nvGraphicFramePr>
        <p:xfrm>
          <a:off x="838200" y="2434201"/>
          <a:ext cx="3822189" cy="40586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1583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16FFE7-1C66-5DF6-1AF8-D244F8D3EC5C}"/>
              </a:ext>
            </a:extLst>
          </p:cNvPr>
          <p:cNvSpPr>
            <a:spLocks noGrp="1"/>
          </p:cNvSpPr>
          <p:nvPr>
            <p:ph type="title"/>
          </p:nvPr>
        </p:nvSpPr>
        <p:spPr/>
        <p:txBody>
          <a:bodyPr>
            <a:normAutofit/>
          </a:bodyPr>
          <a:lstStyle/>
          <a:p>
            <a:r>
              <a:rPr lang="fi-FI" sz="4000" dirty="0"/>
              <a:t>Uudistuva vammaispalvelulaki voimaan 1.10.2023</a:t>
            </a:r>
          </a:p>
        </p:txBody>
      </p:sp>
      <p:graphicFrame>
        <p:nvGraphicFramePr>
          <p:cNvPr id="4" name="Sisällön paikkamerkki 4">
            <a:extLst>
              <a:ext uri="{FF2B5EF4-FFF2-40B4-BE49-F238E27FC236}">
                <a16:creationId xmlns:a16="http://schemas.microsoft.com/office/drawing/2014/main" id="{2C12AB26-6E5D-01E8-419B-33014F54FA6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345305200"/>
              </p:ext>
            </p:extLst>
          </p:nvPr>
        </p:nvGraphicFramePr>
        <p:xfrm>
          <a:off x="420948" y="1429305"/>
          <a:ext cx="11555029" cy="5335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iruutu 4">
            <a:extLst>
              <a:ext uri="{FF2B5EF4-FFF2-40B4-BE49-F238E27FC236}">
                <a16:creationId xmlns:a16="http://schemas.microsoft.com/office/drawing/2014/main" id="{73E6CAE7-E304-0F9C-1644-398B96E8345C}"/>
              </a:ext>
            </a:extLst>
          </p:cNvPr>
          <p:cNvSpPr txBox="1"/>
          <p:nvPr/>
        </p:nvSpPr>
        <p:spPr>
          <a:xfrm>
            <a:off x="7892249" y="1305017"/>
            <a:ext cx="3231471" cy="1231106"/>
          </a:xfrm>
          <a:prstGeom prst="rect">
            <a:avLst/>
          </a:prstGeom>
          <a:noFill/>
        </p:spPr>
        <p:txBody>
          <a:bodyPr wrap="square" rtlCol="0">
            <a:spAutoFit/>
          </a:bodyPr>
          <a:lstStyle/>
          <a:p>
            <a:r>
              <a:rPr lang="fi-FI" sz="2800" b="1">
                <a:solidFill>
                  <a:srgbClr val="0070C0"/>
                </a:solidFill>
              </a:rPr>
              <a:t>Siirtymäaikaa 30.9.2026 </a:t>
            </a:r>
            <a:r>
              <a:rPr lang="fi-FI" sz="2800" b="1" dirty="0">
                <a:solidFill>
                  <a:srgbClr val="0070C0"/>
                </a:solidFill>
              </a:rPr>
              <a:t>saakka</a:t>
            </a:r>
          </a:p>
          <a:p>
            <a:endParaRPr lang="fi-FI" dirty="0"/>
          </a:p>
        </p:txBody>
      </p:sp>
      <p:pic>
        <p:nvPicPr>
          <p:cNvPr id="6" name="Kuva 5">
            <a:extLst>
              <a:ext uri="{FF2B5EF4-FFF2-40B4-BE49-F238E27FC236}">
                <a16:creationId xmlns:a16="http://schemas.microsoft.com/office/drawing/2014/main" id="{66BF73B2-A6C4-23FF-590A-11EC1414EE3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Tree>
    <p:extLst>
      <p:ext uri="{BB962C8B-B14F-4D97-AF65-F5344CB8AC3E}">
        <p14:creationId xmlns:p14="http://schemas.microsoft.com/office/powerpoint/2010/main" val="165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D33AB3-5BBB-1BD9-8FF8-A4322E4C3CD0}"/>
              </a:ext>
            </a:extLst>
          </p:cNvPr>
          <p:cNvSpPr>
            <a:spLocks noGrp="1"/>
          </p:cNvSpPr>
          <p:nvPr>
            <p:ph type="title"/>
          </p:nvPr>
        </p:nvSpPr>
        <p:spPr/>
        <p:txBody>
          <a:bodyPr/>
          <a:lstStyle/>
          <a:p>
            <a:r>
              <a:rPr lang="fi-FI" dirty="0"/>
              <a:t>Uusi käsite: hengityslaitteen varassa elävä henkilö</a:t>
            </a:r>
          </a:p>
        </p:txBody>
      </p:sp>
      <p:graphicFrame>
        <p:nvGraphicFramePr>
          <p:cNvPr id="4" name="Sisällön paikkamerkki 3">
            <a:extLst>
              <a:ext uri="{FF2B5EF4-FFF2-40B4-BE49-F238E27FC236}">
                <a16:creationId xmlns:a16="http://schemas.microsoft.com/office/drawing/2014/main" id="{1C75FFD2-2D78-9A31-E796-64BE6D66F4E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265198617"/>
              </p:ext>
            </p:extLst>
          </p:nvPr>
        </p:nvGraphicFramePr>
        <p:xfrm>
          <a:off x="225641" y="1825625"/>
          <a:ext cx="11794724" cy="4965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kstiruutu 5">
            <a:extLst>
              <a:ext uri="{FF2B5EF4-FFF2-40B4-BE49-F238E27FC236}">
                <a16:creationId xmlns:a16="http://schemas.microsoft.com/office/drawing/2014/main" id="{4EE9C66D-FCFF-F1BD-E1F3-41E6D1004E35}"/>
              </a:ext>
            </a:extLst>
          </p:cNvPr>
          <p:cNvSpPr txBox="1"/>
          <p:nvPr/>
        </p:nvSpPr>
        <p:spPr>
          <a:xfrm>
            <a:off x="4607511" y="2272683"/>
            <a:ext cx="3009530" cy="4524315"/>
          </a:xfrm>
          <a:prstGeom prst="rect">
            <a:avLst/>
          </a:prstGeom>
          <a:noFill/>
        </p:spPr>
        <p:txBody>
          <a:bodyPr wrap="square" rtlCol="0">
            <a:spAutoFit/>
          </a:bodyPr>
          <a:lstStyle/>
          <a:p>
            <a:pPr marL="285750" lvl="0" indent="-285750">
              <a:buFont typeface="Arial" panose="020B0604020202020204" pitchFamily="34" charset="0"/>
              <a:buChar char="•"/>
            </a:pPr>
            <a:r>
              <a:rPr lang="fi-FI" dirty="0"/>
              <a:t>On oikeutettu maksuttomaan terveydenhoitoon ja terveydenhoidon matkoihin</a:t>
            </a:r>
          </a:p>
          <a:p>
            <a:pPr marL="285750" lvl="0" indent="-285750">
              <a:buFont typeface="Arial" panose="020B0604020202020204" pitchFamily="34" charset="0"/>
              <a:buChar char="•"/>
            </a:pPr>
            <a:r>
              <a:rPr lang="fi-FI" dirty="0"/>
              <a:t>Saa laitoshoidon ulkopuolella asuessaan taloudellista tukea 1400€/kk (asumistuki vähennetään summasta)</a:t>
            </a:r>
          </a:p>
          <a:p>
            <a:pPr marL="285750" lvl="0" indent="-285750">
              <a:buFont typeface="Arial" panose="020B0604020202020204" pitchFamily="34" charset="0"/>
              <a:buChar char="•"/>
            </a:pPr>
            <a:r>
              <a:rPr lang="fi-FI" dirty="0"/>
              <a:t>Saa maksuttoman ylläpidon sairaalassa ollessaan (taloudellisesta tuesta vähennetään tuolloin 50€/vrk)</a:t>
            </a:r>
          </a:p>
          <a:p>
            <a:endParaRPr lang="fi-FI" dirty="0"/>
          </a:p>
        </p:txBody>
      </p:sp>
    </p:spTree>
    <p:extLst>
      <p:ext uri="{BB962C8B-B14F-4D97-AF65-F5344CB8AC3E}">
        <p14:creationId xmlns:p14="http://schemas.microsoft.com/office/powerpoint/2010/main" val="55306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B4C852-9CF2-CAEB-659F-C816EA1CD213}"/>
              </a:ext>
            </a:extLst>
          </p:cNvPr>
          <p:cNvSpPr>
            <a:spLocks noGrp="1"/>
          </p:cNvSpPr>
          <p:nvPr>
            <p:ph type="title"/>
          </p:nvPr>
        </p:nvSpPr>
        <p:spPr>
          <a:xfrm>
            <a:off x="838200" y="365125"/>
            <a:ext cx="10515600" cy="1046425"/>
          </a:xfrm>
        </p:spPr>
        <p:txBody>
          <a:bodyPr/>
          <a:lstStyle/>
          <a:p>
            <a:r>
              <a:rPr lang="fi-FI" dirty="0"/>
              <a:t>		</a:t>
            </a:r>
            <a:r>
              <a:rPr lang="fi-FI" b="1" dirty="0">
                <a:solidFill>
                  <a:schemeClr val="accent6">
                    <a:lumMod val="75000"/>
                  </a:schemeClr>
                </a:solidFill>
              </a:rPr>
              <a:t>Nyt</a:t>
            </a:r>
            <a:r>
              <a:rPr lang="fi-FI" b="1" dirty="0"/>
              <a:t>	</a:t>
            </a:r>
            <a:r>
              <a:rPr lang="fi-FI" dirty="0"/>
              <a:t>				  </a:t>
            </a:r>
            <a:r>
              <a:rPr lang="fi-FI" b="1" dirty="0">
                <a:solidFill>
                  <a:srgbClr val="00B050"/>
                </a:solidFill>
              </a:rPr>
              <a:t>Jatkossa</a:t>
            </a:r>
          </a:p>
        </p:txBody>
      </p:sp>
      <p:graphicFrame>
        <p:nvGraphicFramePr>
          <p:cNvPr id="6" name="Sisällön paikkamerkki 5">
            <a:extLst>
              <a:ext uri="{FF2B5EF4-FFF2-40B4-BE49-F238E27FC236}">
                <a16:creationId xmlns:a16="http://schemas.microsoft.com/office/drawing/2014/main" id="{82C177C7-4968-B941-EBE9-C087E900F572}"/>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3061455694"/>
              </p:ext>
            </p:extLst>
          </p:nvPr>
        </p:nvGraphicFramePr>
        <p:xfrm>
          <a:off x="838200" y="1825624"/>
          <a:ext cx="5181599" cy="4468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Sisällön paikkamerkki 6">
            <a:extLst>
              <a:ext uri="{FF2B5EF4-FFF2-40B4-BE49-F238E27FC236}">
                <a16:creationId xmlns:a16="http://schemas.microsoft.com/office/drawing/2014/main" id="{7FC0A3BC-B3FC-B86D-9890-C2AE6B9BB79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595449279"/>
              </p:ext>
            </p:extLst>
          </p:nvPr>
        </p:nvGraphicFramePr>
        <p:xfrm>
          <a:off x="6172200" y="1696980"/>
          <a:ext cx="5181599" cy="43513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9" name="Suora nuoliyhdysviiva 8">
            <a:extLst>
              <a:ext uri="{FF2B5EF4-FFF2-40B4-BE49-F238E27FC236}">
                <a16:creationId xmlns:a16="http://schemas.microsoft.com/office/drawing/2014/main" id="{F2F15E78-392C-D3AB-5C76-6EB518231C58}"/>
              </a:ext>
              <a:ext uri="{C183D7F6-B498-43B3-948B-1728B52AA6E4}">
                <adec:decorative xmlns:adec="http://schemas.microsoft.com/office/drawing/2017/decorative" val="1"/>
              </a:ext>
            </a:extLst>
          </p:cNvPr>
          <p:cNvCxnSpPr/>
          <p:nvPr/>
        </p:nvCxnSpPr>
        <p:spPr>
          <a:xfrm>
            <a:off x="4488110" y="981512"/>
            <a:ext cx="220630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 name="Kuva 2">
            <a:extLst>
              <a:ext uri="{FF2B5EF4-FFF2-40B4-BE49-F238E27FC236}">
                <a16:creationId xmlns:a16="http://schemas.microsoft.com/office/drawing/2014/main" id="{1842DF85-A73F-23CE-33A6-47191B41A2FA}"/>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
        <p:nvSpPr>
          <p:cNvPr id="5" name="Suorakulmio: Pyöristetyt kulmat 4">
            <a:extLst>
              <a:ext uri="{FF2B5EF4-FFF2-40B4-BE49-F238E27FC236}">
                <a16:creationId xmlns:a16="http://schemas.microsoft.com/office/drawing/2014/main" id="{B3B9DC8F-FE80-C19F-35CD-7A848F506D9A}"/>
              </a:ext>
              <a:ext uri="{C183D7F6-B498-43B3-948B-1728B52AA6E4}">
                <adec:decorative xmlns:adec="http://schemas.microsoft.com/office/drawing/2017/decorative" val="1"/>
              </a:ext>
            </a:extLst>
          </p:cNvPr>
          <p:cNvSpPr/>
          <p:nvPr/>
        </p:nvSpPr>
        <p:spPr>
          <a:xfrm>
            <a:off x="6172200" y="5956917"/>
            <a:ext cx="5181600" cy="901083"/>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BAE2AE7E-6B99-3263-2F81-55F399A42A9A}"/>
              </a:ext>
            </a:extLst>
          </p:cNvPr>
          <p:cNvSpPr txBox="1"/>
          <p:nvPr/>
        </p:nvSpPr>
        <p:spPr>
          <a:xfrm>
            <a:off x="6249880" y="6048319"/>
            <a:ext cx="5103919" cy="830997"/>
          </a:xfrm>
          <a:prstGeom prst="rect">
            <a:avLst/>
          </a:prstGeom>
          <a:noFill/>
        </p:spPr>
        <p:txBody>
          <a:bodyPr wrap="square" rtlCol="0">
            <a:spAutoFit/>
          </a:bodyPr>
          <a:lstStyle/>
          <a:p>
            <a:r>
              <a:rPr lang="fi-FI" sz="2400" dirty="0"/>
              <a:t>Itsemääräämisoikeus ja osallisuus lisääntyvät</a:t>
            </a:r>
          </a:p>
        </p:txBody>
      </p:sp>
    </p:spTree>
    <p:extLst>
      <p:ext uri="{BB962C8B-B14F-4D97-AF65-F5344CB8AC3E}">
        <p14:creationId xmlns:p14="http://schemas.microsoft.com/office/powerpoint/2010/main" val="2815686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9B78ED-6EB7-AC0B-B48E-B2D4A85DD2E3}"/>
              </a:ext>
            </a:extLst>
          </p:cNvPr>
          <p:cNvSpPr>
            <a:spLocks noGrp="1"/>
          </p:cNvSpPr>
          <p:nvPr>
            <p:ph type="title"/>
          </p:nvPr>
        </p:nvSpPr>
        <p:spPr>
          <a:xfrm>
            <a:off x="838200" y="337133"/>
            <a:ext cx="10515600" cy="1325563"/>
          </a:xfrm>
        </p:spPr>
        <p:txBody>
          <a:bodyPr>
            <a:normAutofit/>
          </a:bodyPr>
          <a:lstStyle/>
          <a:p>
            <a:r>
              <a:rPr lang="fi-FI" dirty="0"/>
              <a:t>Tärkeitä yksityiskohtia hengityslaitteen varassa elävien henkilöiden kannalta</a:t>
            </a:r>
          </a:p>
        </p:txBody>
      </p:sp>
      <p:graphicFrame>
        <p:nvGraphicFramePr>
          <p:cNvPr id="4" name="Sisällön paikkamerkki 1">
            <a:extLst>
              <a:ext uri="{FF2B5EF4-FFF2-40B4-BE49-F238E27FC236}">
                <a16:creationId xmlns:a16="http://schemas.microsoft.com/office/drawing/2014/main" id="{121D8348-C6AE-0896-4006-B3C87495062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985897956"/>
              </p:ext>
            </p:extLst>
          </p:nvPr>
        </p:nvGraphicFramePr>
        <p:xfrm>
          <a:off x="838200" y="1825624"/>
          <a:ext cx="5917707"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Kuva 5" descr="Kuva, joka sisältää kohteen puu, piha-, henkilö, istuminen&#10;">
            <a:extLst>
              <a:ext uri="{FF2B5EF4-FFF2-40B4-BE49-F238E27FC236}">
                <a16:creationId xmlns:a16="http://schemas.microsoft.com/office/drawing/2014/main" id="{448EE5A9-AF69-75D2-1D5F-C28E5BD1CF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0177" y="1915851"/>
            <a:ext cx="5309928" cy="3788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Kuva 6">
            <a:extLst>
              <a:ext uri="{FF2B5EF4-FFF2-40B4-BE49-F238E27FC236}">
                <a16:creationId xmlns:a16="http://schemas.microsoft.com/office/drawing/2014/main" id="{1A199D52-24A6-AD44-5D12-42CA2ABB59E4}"/>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53799" y="79695"/>
            <a:ext cx="735563" cy="735563"/>
          </a:xfrm>
          <a:prstGeom prst="rect">
            <a:avLst/>
          </a:prstGeom>
        </p:spPr>
      </p:pic>
    </p:spTree>
    <p:extLst>
      <p:ext uri="{BB962C8B-B14F-4D97-AF65-F5344CB8AC3E}">
        <p14:creationId xmlns:p14="http://schemas.microsoft.com/office/powerpoint/2010/main" val="4049572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chemeClr val="accent6">
                <a:lumMod val="5000"/>
                <a:lumOff val="95000"/>
              </a:schemeClr>
            </a:gs>
            <a:gs pos="100000">
              <a:schemeClr val="accent6">
                <a:lumMod val="45000"/>
                <a:lumOff val="55000"/>
              </a:schemeClr>
            </a:gs>
            <a:gs pos="100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cxnSp>
        <p:nvCxnSpPr>
          <p:cNvPr id="3" name="Yhdistin: Kaareva 2">
            <a:extLst>
              <a:ext uri="{FF2B5EF4-FFF2-40B4-BE49-F238E27FC236}">
                <a16:creationId xmlns:a16="http://schemas.microsoft.com/office/drawing/2014/main" id="{C9A46F00-C739-597B-7F9F-EAB50A1B7FEE}"/>
              </a:ext>
              <a:ext uri="{C183D7F6-B498-43B3-948B-1728B52AA6E4}">
                <adec:decorative xmlns:adec="http://schemas.microsoft.com/office/drawing/2017/decorative" val="1"/>
              </a:ext>
            </a:extLst>
          </p:cNvPr>
          <p:cNvCxnSpPr>
            <a:cxnSpLocks/>
          </p:cNvCxnSpPr>
          <p:nvPr/>
        </p:nvCxnSpPr>
        <p:spPr>
          <a:xfrm flipV="1">
            <a:off x="573787" y="1636848"/>
            <a:ext cx="10451036" cy="3044233"/>
          </a:xfrm>
          <a:prstGeom prst="curvedConnector3">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5" name="Yhdistin: Kaareva 4">
            <a:extLst>
              <a:ext uri="{FF2B5EF4-FFF2-40B4-BE49-F238E27FC236}">
                <a16:creationId xmlns:a16="http://schemas.microsoft.com/office/drawing/2014/main" id="{855A1F5A-0445-F302-13D2-988E4F83509E}"/>
              </a:ext>
              <a:ext uri="{C183D7F6-B498-43B3-948B-1728B52AA6E4}">
                <adec:decorative xmlns:adec="http://schemas.microsoft.com/office/drawing/2017/decorative" val="1"/>
              </a:ext>
            </a:extLst>
          </p:cNvPr>
          <p:cNvCxnSpPr>
            <a:cxnSpLocks/>
          </p:cNvCxnSpPr>
          <p:nvPr/>
        </p:nvCxnSpPr>
        <p:spPr>
          <a:xfrm flipV="1">
            <a:off x="573787" y="1497247"/>
            <a:ext cx="10298345" cy="3044233"/>
          </a:xfrm>
          <a:prstGeom prst="curvedConnector3">
            <a:avLst/>
          </a:prstGeom>
          <a:ln w="57150">
            <a:solidFill>
              <a:srgbClr val="00B050"/>
            </a:solidFill>
            <a:prstDash val="sysDot"/>
          </a:ln>
        </p:spPr>
        <p:style>
          <a:lnRef idx="1">
            <a:schemeClr val="accent1"/>
          </a:lnRef>
          <a:fillRef idx="0">
            <a:schemeClr val="accent1"/>
          </a:fillRef>
          <a:effectRef idx="0">
            <a:schemeClr val="accent1"/>
          </a:effectRef>
          <a:fontRef idx="minor">
            <a:schemeClr val="tx1"/>
          </a:fontRef>
        </p:style>
      </p:cxnSp>
      <p:pic>
        <p:nvPicPr>
          <p:cNvPr id="6" name="Kuva 5">
            <a:extLst>
              <a:ext uri="{FF2B5EF4-FFF2-40B4-BE49-F238E27FC236}">
                <a16:creationId xmlns:a16="http://schemas.microsoft.com/office/drawing/2014/main" id="{587FB71F-D0D1-B67B-B245-F4F16AD15A0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6624" y="3969023"/>
            <a:ext cx="486561" cy="486561"/>
          </a:xfrm>
          <a:prstGeom prst="rect">
            <a:avLst/>
          </a:prstGeom>
        </p:spPr>
      </p:pic>
      <p:pic>
        <p:nvPicPr>
          <p:cNvPr id="8" name="Kuva 7" descr="Etä-oppimisen kieli ääriviiva">
            <a:extLst>
              <a:ext uri="{FF2B5EF4-FFF2-40B4-BE49-F238E27FC236}">
                <a16:creationId xmlns:a16="http://schemas.microsoft.com/office/drawing/2014/main" id="{A0D0AB76-2C75-7B8A-6C48-07344B67F7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9721" y="4717350"/>
            <a:ext cx="459457" cy="459457"/>
          </a:xfrm>
          <a:prstGeom prst="rect">
            <a:avLst/>
          </a:prstGeom>
        </p:spPr>
      </p:pic>
      <p:pic>
        <p:nvPicPr>
          <p:cNvPr id="9" name="Kuva 8" descr="Ajatus ääriviiva">
            <a:extLst>
              <a:ext uri="{FF2B5EF4-FFF2-40B4-BE49-F238E27FC236}">
                <a16:creationId xmlns:a16="http://schemas.microsoft.com/office/drawing/2014/main" id="{6D8711C2-84D0-609D-FDA9-7DACE924E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17403" y="4384524"/>
            <a:ext cx="631667" cy="631667"/>
          </a:xfrm>
          <a:prstGeom prst="rect">
            <a:avLst/>
          </a:prstGeom>
        </p:spPr>
      </p:pic>
      <p:pic>
        <p:nvPicPr>
          <p:cNvPr id="10" name="Kuva 9" descr="Keuhkot virus kanssa ääriviiva">
            <a:extLst>
              <a:ext uri="{FF2B5EF4-FFF2-40B4-BE49-F238E27FC236}">
                <a16:creationId xmlns:a16="http://schemas.microsoft.com/office/drawing/2014/main" id="{EE81B04B-D61F-5167-CC82-D309AEEF57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6379" y="6314231"/>
            <a:ext cx="398871" cy="398871"/>
          </a:xfrm>
          <a:prstGeom prst="rect">
            <a:avLst/>
          </a:prstGeom>
        </p:spPr>
      </p:pic>
      <p:pic>
        <p:nvPicPr>
          <p:cNvPr id="11" name="Kuva 10" descr="Tienviitta ääriviiva">
            <a:extLst>
              <a:ext uri="{FF2B5EF4-FFF2-40B4-BE49-F238E27FC236}">
                <a16:creationId xmlns:a16="http://schemas.microsoft.com/office/drawing/2014/main" id="{F9F6C407-14B6-04A4-C498-A52BAF6134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2836" y="3908190"/>
            <a:ext cx="468727" cy="468727"/>
          </a:xfrm>
          <a:prstGeom prst="rect">
            <a:avLst/>
          </a:prstGeom>
        </p:spPr>
      </p:pic>
      <p:pic>
        <p:nvPicPr>
          <p:cNvPr id="12" name="Kuva 11" descr="Talo ääriviiva">
            <a:extLst>
              <a:ext uri="{FF2B5EF4-FFF2-40B4-BE49-F238E27FC236}">
                <a16:creationId xmlns:a16="http://schemas.microsoft.com/office/drawing/2014/main" id="{951F1F3C-097C-B8D5-F211-BE6071488B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5069" y="6170425"/>
            <a:ext cx="560126" cy="560126"/>
          </a:xfrm>
          <a:prstGeom prst="rect">
            <a:avLst/>
          </a:prstGeom>
        </p:spPr>
      </p:pic>
      <p:pic>
        <p:nvPicPr>
          <p:cNvPr id="13" name="Kuva 12" descr="Kalastus ääriviiva">
            <a:extLst>
              <a:ext uri="{FF2B5EF4-FFF2-40B4-BE49-F238E27FC236}">
                <a16:creationId xmlns:a16="http://schemas.microsoft.com/office/drawing/2014/main" id="{59E95C61-9212-32CF-91B1-C2922A3052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600561" y="6260521"/>
            <a:ext cx="463257" cy="463257"/>
          </a:xfrm>
          <a:prstGeom prst="rect">
            <a:avLst/>
          </a:prstGeom>
        </p:spPr>
      </p:pic>
      <p:pic>
        <p:nvPicPr>
          <p:cNvPr id="15" name="Kuva 14" descr="Esirippu ääriviiva">
            <a:extLst>
              <a:ext uri="{FF2B5EF4-FFF2-40B4-BE49-F238E27FC236}">
                <a16:creationId xmlns:a16="http://schemas.microsoft.com/office/drawing/2014/main" id="{DA892863-C3E2-B35B-7C5B-2D353FB9954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61232" y="6277884"/>
            <a:ext cx="463257" cy="463257"/>
          </a:xfrm>
          <a:prstGeom prst="rect">
            <a:avLst/>
          </a:prstGeom>
        </p:spPr>
      </p:pic>
      <p:pic>
        <p:nvPicPr>
          <p:cNvPr id="16" name="Kuva 15" descr="Omena ääriviiva">
            <a:extLst>
              <a:ext uri="{FF2B5EF4-FFF2-40B4-BE49-F238E27FC236}">
                <a16:creationId xmlns:a16="http://schemas.microsoft.com/office/drawing/2014/main" id="{9BAC10A8-F794-0ADD-80E8-D665A2B8EB4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754018" y="6362817"/>
            <a:ext cx="406494" cy="406494"/>
          </a:xfrm>
          <a:prstGeom prst="rect">
            <a:avLst/>
          </a:prstGeom>
        </p:spPr>
      </p:pic>
      <p:pic>
        <p:nvPicPr>
          <p:cNvPr id="18" name="Kuva 17" descr="Auto ääriviiva">
            <a:extLst>
              <a:ext uri="{FF2B5EF4-FFF2-40B4-BE49-F238E27FC236}">
                <a16:creationId xmlns:a16="http://schemas.microsoft.com/office/drawing/2014/main" id="{5BE3C22D-B9E9-583A-5AFE-374137E6ADC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013656" y="6241958"/>
            <a:ext cx="636405" cy="636405"/>
          </a:xfrm>
          <a:prstGeom prst="rect">
            <a:avLst/>
          </a:prstGeom>
        </p:spPr>
      </p:pic>
      <p:pic>
        <p:nvPicPr>
          <p:cNvPr id="19" name="Kuva 18" descr="Lääke ääriviiva">
            <a:extLst>
              <a:ext uri="{FF2B5EF4-FFF2-40B4-BE49-F238E27FC236}">
                <a16:creationId xmlns:a16="http://schemas.microsoft.com/office/drawing/2014/main" id="{5C59D9B1-C84B-869D-0039-46F373C5434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178482" y="6388970"/>
            <a:ext cx="422559" cy="422559"/>
          </a:xfrm>
          <a:prstGeom prst="rect">
            <a:avLst/>
          </a:prstGeom>
        </p:spPr>
      </p:pic>
      <p:pic>
        <p:nvPicPr>
          <p:cNvPr id="20" name="Kuva 19" descr="Lääkäri nainen ääriviiva">
            <a:extLst>
              <a:ext uri="{FF2B5EF4-FFF2-40B4-BE49-F238E27FC236}">
                <a16:creationId xmlns:a16="http://schemas.microsoft.com/office/drawing/2014/main" id="{9DC1A363-0437-0BC5-6A70-EC7BBB9338D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524465" y="6248744"/>
            <a:ext cx="471145" cy="471145"/>
          </a:xfrm>
          <a:prstGeom prst="rect">
            <a:avLst/>
          </a:prstGeom>
        </p:spPr>
      </p:pic>
      <p:pic>
        <p:nvPicPr>
          <p:cNvPr id="21" name="Kuva 20" descr="Palapelin palat ääriviiva">
            <a:extLst>
              <a:ext uri="{FF2B5EF4-FFF2-40B4-BE49-F238E27FC236}">
                <a16:creationId xmlns:a16="http://schemas.microsoft.com/office/drawing/2014/main" id="{1D651875-7254-F811-49BB-9E2B34DF1ED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204585" y="3429000"/>
            <a:ext cx="501281" cy="501281"/>
          </a:xfrm>
          <a:prstGeom prst="rect">
            <a:avLst/>
          </a:prstGeom>
        </p:spPr>
      </p:pic>
      <p:pic>
        <p:nvPicPr>
          <p:cNvPr id="22" name="Kuva 21" descr="Suurennuslasi ääriviiva">
            <a:extLst>
              <a:ext uri="{FF2B5EF4-FFF2-40B4-BE49-F238E27FC236}">
                <a16:creationId xmlns:a16="http://schemas.microsoft.com/office/drawing/2014/main" id="{6DB87B68-A9F4-3F43-EBC3-3564011F7A9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480962" y="1902331"/>
            <a:ext cx="369686" cy="369686"/>
          </a:xfrm>
          <a:prstGeom prst="rect">
            <a:avLst/>
          </a:prstGeom>
        </p:spPr>
      </p:pic>
      <p:pic>
        <p:nvPicPr>
          <p:cNvPr id="23" name="Kuva 22" descr="Ohjelmoija nainen ääriviiva">
            <a:extLst>
              <a:ext uri="{FF2B5EF4-FFF2-40B4-BE49-F238E27FC236}">
                <a16:creationId xmlns:a16="http://schemas.microsoft.com/office/drawing/2014/main" id="{2D98EA2F-2A9F-E2F4-A4E3-61FDD2CC598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357000" y="923536"/>
            <a:ext cx="481953" cy="481953"/>
          </a:xfrm>
          <a:prstGeom prst="rect">
            <a:avLst/>
          </a:prstGeom>
        </p:spPr>
      </p:pic>
      <p:pic>
        <p:nvPicPr>
          <p:cNvPr id="24" name="Kuva 23" descr="Keskustelu ääriviiva">
            <a:extLst>
              <a:ext uri="{FF2B5EF4-FFF2-40B4-BE49-F238E27FC236}">
                <a16:creationId xmlns:a16="http://schemas.microsoft.com/office/drawing/2014/main" id="{75B6FA46-B03F-75DC-A99F-E980C6E92214}"/>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336455" y="1803290"/>
            <a:ext cx="468727" cy="468727"/>
          </a:xfrm>
          <a:prstGeom prst="rect">
            <a:avLst/>
          </a:prstGeom>
        </p:spPr>
      </p:pic>
      <p:pic>
        <p:nvPicPr>
          <p:cNvPr id="25" name="Kuva 24" descr="Johtajisto ääriviiva">
            <a:extLst>
              <a:ext uri="{FF2B5EF4-FFF2-40B4-BE49-F238E27FC236}">
                <a16:creationId xmlns:a16="http://schemas.microsoft.com/office/drawing/2014/main" id="{777BDAB6-954C-6D63-C1BC-F16102E1E0B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208864" y="2010731"/>
            <a:ext cx="723907" cy="723907"/>
          </a:xfrm>
          <a:prstGeom prst="rect">
            <a:avLst/>
          </a:prstGeom>
        </p:spPr>
      </p:pic>
      <p:pic>
        <p:nvPicPr>
          <p:cNvPr id="26" name="Kuva 25" descr="Kirjoituslevy valittu ääriviiva">
            <a:extLst>
              <a:ext uri="{FF2B5EF4-FFF2-40B4-BE49-F238E27FC236}">
                <a16:creationId xmlns:a16="http://schemas.microsoft.com/office/drawing/2014/main" id="{277FC86E-725B-F383-D8A3-B64469C1533C}"/>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6386820" y="1581167"/>
            <a:ext cx="468727" cy="468727"/>
          </a:xfrm>
          <a:prstGeom prst="rect">
            <a:avLst/>
          </a:prstGeom>
        </p:spPr>
      </p:pic>
      <p:pic>
        <p:nvPicPr>
          <p:cNvPr id="27" name="Kuva 26" descr="Nuija ääriviiva">
            <a:extLst>
              <a:ext uri="{FF2B5EF4-FFF2-40B4-BE49-F238E27FC236}">
                <a16:creationId xmlns:a16="http://schemas.microsoft.com/office/drawing/2014/main" id="{89ACEF29-AE6C-3C1E-2CFC-00070279E9F3}"/>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7766199" y="1267572"/>
            <a:ext cx="424904" cy="424904"/>
          </a:xfrm>
          <a:prstGeom prst="rect">
            <a:avLst/>
          </a:prstGeom>
        </p:spPr>
      </p:pic>
      <p:pic>
        <p:nvPicPr>
          <p:cNvPr id="28" name="Kuva 27" descr="Palkanmaksu ääriviiva">
            <a:extLst>
              <a:ext uri="{FF2B5EF4-FFF2-40B4-BE49-F238E27FC236}">
                <a16:creationId xmlns:a16="http://schemas.microsoft.com/office/drawing/2014/main" id="{5659EB44-B5C4-19E5-E8C2-337289FE81B3}"/>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805182" y="3329266"/>
            <a:ext cx="454726" cy="454726"/>
          </a:xfrm>
          <a:prstGeom prst="rect">
            <a:avLst/>
          </a:prstGeom>
        </p:spPr>
      </p:pic>
      <p:pic>
        <p:nvPicPr>
          <p:cNvPr id="29" name="Kuva 28" descr="Idean saanut henkilö ääriviiva">
            <a:extLst>
              <a:ext uri="{FF2B5EF4-FFF2-40B4-BE49-F238E27FC236}">
                <a16:creationId xmlns:a16="http://schemas.microsoft.com/office/drawing/2014/main" id="{F4C43294-E566-FC3C-C7E3-56EFCEE97E71}"/>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4848184" y="4031502"/>
            <a:ext cx="537920" cy="537920"/>
          </a:xfrm>
          <a:prstGeom prst="rect">
            <a:avLst/>
          </a:prstGeom>
        </p:spPr>
      </p:pic>
      <p:pic>
        <p:nvPicPr>
          <p:cNvPr id="30" name="Kuva 29" descr="Yleinen käyttö ääriviiva">
            <a:extLst>
              <a:ext uri="{FF2B5EF4-FFF2-40B4-BE49-F238E27FC236}">
                <a16:creationId xmlns:a16="http://schemas.microsoft.com/office/drawing/2014/main" id="{010071FC-0444-0F4B-4944-0A4ABE3E72DF}"/>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2027563" y="6247037"/>
            <a:ext cx="538339" cy="538339"/>
          </a:xfrm>
          <a:prstGeom prst="rect">
            <a:avLst/>
          </a:prstGeom>
        </p:spPr>
      </p:pic>
      <p:pic>
        <p:nvPicPr>
          <p:cNvPr id="31" name="Kuva 30" descr="Kirjoituslevy ääriviiva">
            <a:extLst>
              <a:ext uri="{FF2B5EF4-FFF2-40B4-BE49-F238E27FC236}">
                <a16:creationId xmlns:a16="http://schemas.microsoft.com/office/drawing/2014/main" id="{1B5A55B1-90BE-3236-4E21-B3F8EE2E1ECE}"/>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5187435" y="4320634"/>
            <a:ext cx="347032" cy="347032"/>
          </a:xfrm>
          <a:prstGeom prst="rect">
            <a:avLst/>
          </a:prstGeom>
        </p:spPr>
      </p:pic>
      <p:pic>
        <p:nvPicPr>
          <p:cNvPr id="32" name="Kuva 31" descr="Raha ääriviiva">
            <a:extLst>
              <a:ext uri="{FF2B5EF4-FFF2-40B4-BE49-F238E27FC236}">
                <a16:creationId xmlns:a16="http://schemas.microsoft.com/office/drawing/2014/main" id="{0D067A58-F8AC-B7FF-8501-2D186EB62E24}"/>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7867017" y="818708"/>
            <a:ext cx="473871" cy="473871"/>
          </a:xfrm>
          <a:prstGeom prst="rect">
            <a:avLst/>
          </a:prstGeom>
        </p:spPr>
      </p:pic>
      <p:pic>
        <p:nvPicPr>
          <p:cNvPr id="33" name="Kuva 32" descr="Kommentti ei tykkää ääriviiva">
            <a:extLst>
              <a:ext uri="{FF2B5EF4-FFF2-40B4-BE49-F238E27FC236}">
                <a16:creationId xmlns:a16="http://schemas.microsoft.com/office/drawing/2014/main" id="{36B04538-F5F9-9892-172C-75E0FF56E36E}"/>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8112550" y="2120219"/>
            <a:ext cx="553255" cy="553255"/>
          </a:xfrm>
          <a:prstGeom prst="rect">
            <a:avLst/>
          </a:prstGeom>
        </p:spPr>
      </p:pic>
      <p:pic>
        <p:nvPicPr>
          <p:cNvPr id="34" name="Kuva 33" descr="Kommentti tykkää ääriviiva">
            <a:extLst>
              <a:ext uri="{FF2B5EF4-FFF2-40B4-BE49-F238E27FC236}">
                <a16:creationId xmlns:a16="http://schemas.microsoft.com/office/drawing/2014/main" id="{86501C01-CBBE-C1DE-7714-5E69B19BDDBB}"/>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9041682" y="1757740"/>
            <a:ext cx="553255" cy="553255"/>
          </a:xfrm>
          <a:prstGeom prst="rect">
            <a:avLst/>
          </a:prstGeom>
        </p:spPr>
      </p:pic>
      <p:pic>
        <p:nvPicPr>
          <p:cNvPr id="35" name="Kuva 34" descr="Sukka ääriviiva">
            <a:extLst>
              <a:ext uri="{FF2B5EF4-FFF2-40B4-BE49-F238E27FC236}">
                <a16:creationId xmlns:a16="http://schemas.microsoft.com/office/drawing/2014/main" id="{96C10286-FD3C-E114-98B7-7DE2F5D83EE3}"/>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6666963" y="6339160"/>
            <a:ext cx="401981" cy="401981"/>
          </a:xfrm>
          <a:prstGeom prst="rect">
            <a:avLst/>
          </a:prstGeom>
        </p:spPr>
      </p:pic>
      <p:pic>
        <p:nvPicPr>
          <p:cNvPr id="36" name="Kuva 35" descr="Tuomari mies ääriviiva">
            <a:extLst>
              <a:ext uri="{FF2B5EF4-FFF2-40B4-BE49-F238E27FC236}">
                <a16:creationId xmlns:a16="http://schemas.microsoft.com/office/drawing/2014/main" id="{BECE8736-3678-5266-1ACE-86282157DA37}"/>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8103952" y="3007366"/>
            <a:ext cx="437204" cy="437204"/>
          </a:xfrm>
          <a:prstGeom prst="rect">
            <a:avLst/>
          </a:prstGeom>
        </p:spPr>
      </p:pic>
      <p:pic>
        <p:nvPicPr>
          <p:cNvPr id="37" name="Kuva 36" descr="Hymyilevät kasvot ja sydämenmuotoiset silmät, ääriviiva ääriviiva">
            <a:extLst>
              <a:ext uri="{FF2B5EF4-FFF2-40B4-BE49-F238E27FC236}">
                <a16:creationId xmlns:a16="http://schemas.microsoft.com/office/drawing/2014/main" id="{8841498A-D649-3D27-ED88-D823473A0303}"/>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9343939" y="2177473"/>
            <a:ext cx="390422" cy="390422"/>
          </a:xfrm>
          <a:prstGeom prst="rect">
            <a:avLst/>
          </a:prstGeom>
        </p:spPr>
      </p:pic>
      <p:sp>
        <p:nvSpPr>
          <p:cNvPr id="38" name="Otsikko 37">
            <a:extLst>
              <a:ext uri="{FF2B5EF4-FFF2-40B4-BE49-F238E27FC236}">
                <a16:creationId xmlns:a16="http://schemas.microsoft.com/office/drawing/2014/main" id="{3CF017BE-6560-08E0-BB85-4D22782E3CA5}"/>
              </a:ext>
            </a:extLst>
          </p:cNvPr>
          <p:cNvSpPr txBox="1">
            <a:spLocks noGrp="1"/>
          </p:cNvSpPr>
          <p:nvPr>
            <p:ph type="title" idx="4294967295"/>
          </p:nvPr>
        </p:nvSpPr>
        <p:spPr>
          <a:xfrm>
            <a:off x="604007" y="578840"/>
            <a:ext cx="2326505" cy="2031325"/>
          </a:xfrm>
          <a:prstGeom prst="rect">
            <a:avLst/>
          </a:prstGeom>
          <a:noFill/>
          <a:ln>
            <a:noFill/>
            <a:prstDash/>
          </a:ln>
          <a:effectLst>
            <a:softEdge rad="6350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chemeClr val="tx1"/>
                </a:solidFill>
                <a:effectLst/>
                <a:uLnTx/>
                <a:uFillTx/>
                <a:latin typeface="+mn-lt"/>
                <a:ea typeface="+mn-ea"/>
                <a:cs typeface="+mn-cs"/>
              </a:rPr>
              <a:t>Hengityslaitteen varassa elävän henkilön siirtymä vammaispalvelulain perusteella järjestettäviin palveluihin</a:t>
            </a:r>
          </a:p>
        </p:txBody>
      </p:sp>
      <p:pic>
        <p:nvPicPr>
          <p:cNvPr id="39" name="Kuva 38" descr="Lentokone ääriviiva">
            <a:extLst>
              <a:ext uri="{FF2B5EF4-FFF2-40B4-BE49-F238E27FC236}">
                <a16:creationId xmlns:a16="http://schemas.microsoft.com/office/drawing/2014/main" id="{019C6C25-B4B5-95B0-524B-DC4A5B418C3A}"/>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1024823" y="6229087"/>
            <a:ext cx="520145" cy="512054"/>
          </a:xfrm>
          <a:prstGeom prst="rect">
            <a:avLst/>
          </a:prstGeom>
        </p:spPr>
      </p:pic>
      <p:pic>
        <p:nvPicPr>
          <p:cNvPr id="40" name="Kuva 39" descr="Arkkitehtuuri ääriviiva">
            <a:extLst>
              <a:ext uri="{FF2B5EF4-FFF2-40B4-BE49-F238E27FC236}">
                <a16:creationId xmlns:a16="http://schemas.microsoft.com/office/drawing/2014/main" id="{FF4B93CE-195D-BE62-7445-088F098BF025}"/>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1535033" y="6132257"/>
            <a:ext cx="610299" cy="610299"/>
          </a:xfrm>
          <a:prstGeom prst="rect">
            <a:avLst/>
          </a:prstGeom>
        </p:spPr>
      </p:pic>
      <p:pic>
        <p:nvPicPr>
          <p:cNvPr id="41" name="Kuva 40" descr="Vuode ääriviiva">
            <a:extLst>
              <a:ext uri="{FF2B5EF4-FFF2-40B4-BE49-F238E27FC236}">
                <a16:creationId xmlns:a16="http://schemas.microsoft.com/office/drawing/2014/main" id="{E5C13570-7A62-64A9-807D-49718FDFCC54}"/>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2665226" y="6344040"/>
            <a:ext cx="512420" cy="512420"/>
          </a:xfrm>
          <a:prstGeom prst="rect">
            <a:avLst/>
          </a:prstGeom>
        </p:spPr>
      </p:pic>
      <p:pic>
        <p:nvPicPr>
          <p:cNvPr id="42" name="Kuva 41" descr="Suihku ääriviiva">
            <a:extLst>
              <a:ext uri="{FF2B5EF4-FFF2-40B4-BE49-F238E27FC236}">
                <a16:creationId xmlns:a16="http://schemas.microsoft.com/office/drawing/2014/main" id="{54B9D67F-E57B-F85E-33AC-C1889BE65840}"/>
              </a:ext>
            </a:extLst>
          </p:cNvPr>
          <p:cNvPicPr>
            <a:picLocks noChangeAspect="1"/>
          </p:cNvPicPr>
          <p:nvPr/>
        </p:nvPicPr>
        <p:blipFill>
          <a:blip r:embed="rId65">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4699816" y="6229087"/>
            <a:ext cx="507564" cy="507564"/>
          </a:xfrm>
          <a:prstGeom prst="rect">
            <a:avLst/>
          </a:prstGeom>
        </p:spPr>
      </p:pic>
      <p:pic>
        <p:nvPicPr>
          <p:cNvPr id="43" name="Kuva 42" descr="Moppi ja sanko ääriviiva">
            <a:extLst>
              <a:ext uri="{FF2B5EF4-FFF2-40B4-BE49-F238E27FC236}">
                <a16:creationId xmlns:a16="http://schemas.microsoft.com/office/drawing/2014/main" id="{50C88DF4-82F4-C6B0-764C-0649614CEF5F}"/>
              </a:ext>
            </a:extLst>
          </p:cNvPr>
          <p:cNvPicPr>
            <a:picLocks noChangeAspect="1"/>
          </p:cNvPicPr>
          <p:nvPr/>
        </p:nvPicPr>
        <p:blipFill>
          <a:blip r:embed="rId67">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4162000" y="6206570"/>
            <a:ext cx="524670" cy="524670"/>
          </a:xfrm>
          <a:prstGeom prst="rect">
            <a:avLst/>
          </a:prstGeom>
        </p:spPr>
      </p:pic>
      <p:pic>
        <p:nvPicPr>
          <p:cNvPr id="44" name="Kuva 43" descr="Käyttäjä ääriviiva">
            <a:extLst>
              <a:ext uri="{FF2B5EF4-FFF2-40B4-BE49-F238E27FC236}">
                <a16:creationId xmlns:a16="http://schemas.microsoft.com/office/drawing/2014/main" id="{3303A804-D1DC-453A-57CF-2E03854AEF90}"/>
              </a:ext>
            </a:extLst>
          </p:cNvPr>
          <p:cNvPicPr>
            <a:picLocks noChangeAspect="1"/>
          </p:cNvPicPr>
          <p:nvPr/>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1479013" y="5528111"/>
            <a:ext cx="562048" cy="562048"/>
          </a:xfrm>
          <a:prstGeom prst="rect">
            <a:avLst/>
          </a:prstGeom>
        </p:spPr>
      </p:pic>
      <p:pic>
        <p:nvPicPr>
          <p:cNvPr id="46" name="Kuva 45" descr="Koiranpentu ääriviiva">
            <a:extLst>
              <a:ext uri="{FF2B5EF4-FFF2-40B4-BE49-F238E27FC236}">
                <a16:creationId xmlns:a16="http://schemas.microsoft.com/office/drawing/2014/main" id="{F00854C6-4D66-391A-29BE-569805E5BD8D}"/>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3255137" y="6247037"/>
            <a:ext cx="518298" cy="518298"/>
          </a:xfrm>
          <a:prstGeom prst="rect">
            <a:avLst/>
          </a:prstGeom>
        </p:spPr>
      </p:pic>
      <p:pic>
        <p:nvPicPr>
          <p:cNvPr id="47" name="Kuva 46" descr="Lapset ääriviiva">
            <a:extLst>
              <a:ext uri="{FF2B5EF4-FFF2-40B4-BE49-F238E27FC236}">
                <a16:creationId xmlns:a16="http://schemas.microsoft.com/office/drawing/2014/main" id="{7BC8D8B2-90DA-50E5-702A-B14D40BB491D}"/>
              </a:ext>
            </a:extLst>
          </p:cNvPr>
          <p:cNvPicPr>
            <a:picLocks noChangeAspect="1"/>
          </p:cNvPicPr>
          <p:nvPr/>
        </p:nvPicPr>
        <p:blipFill>
          <a:blip r:embed="rId73">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10090729" y="6229087"/>
            <a:ext cx="512419" cy="512419"/>
          </a:xfrm>
          <a:prstGeom prst="rect">
            <a:avLst/>
          </a:prstGeom>
        </p:spPr>
      </p:pic>
      <p:pic>
        <p:nvPicPr>
          <p:cNvPr id="48" name="Kuva 47" descr="Samppanjalasit ääriviiva">
            <a:extLst>
              <a:ext uri="{FF2B5EF4-FFF2-40B4-BE49-F238E27FC236}">
                <a16:creationId xmlns:a16="http://schemas.microsoft.com/office/drawing/2014/main" id="{76502EF5-4726-F0F4-4147-E87D6A6408FE}"/>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10628486" y="6263274"/>
            <a:ext cx="396337" cy="396337"/>
          </a:xfrm>
          <a:prstGeom prst="rect">
            <a:avLst/>
          </a:prstGeom>
        </p:spPr>
      </p:pic>
      <p:pic>
        <p:nvPicPr>
          <p:cNvPr id="49" name="Kuva 48" descr="Pipetti ääriviiva">
            <a:extLst>
              <a:ext uri="{FF2B5EF4-FFF2-40B4-BE49-F238E27FC236}">
                <a16:creationId xmlns:a16="http://schemas.microsoft.com/office/drawing/2014/main" id="{99B3BCA6-4F9A-6032-FB0E-01C627C88B26}"/>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7649061" y="6449527"/>
            <a:ext cx="346767" cy="287319"/>
          </a:xfrm>
          <a:prstGeom prst="rect">
            <a:avLst/>
          </a:prstGeom>
        </p:spPr>
      </p:pic>
      <p:pic>
        <p:nvPicPr>
          <p:cNvPr id="50" name="Kuva 49" descr="kirurginen maski ääriviiva">
            <a:extLst>
              <a:ext uri="{FF2B5EF4-FFF2-40B4-BE49-F238E27FC236}">
                <a16:creationId xmlns:a16="http://schemas.microsoft.com/office/drawing/2014/main" id="{16614D40-0C2C-A448-DCD4-C78A5A830DAB}"/>
              </a:ext>
            </a:extLst>
          </p:cNvPr>
          <p:cNvPicPr>
            <a:picLocks noChangeAspect="1"/>
          </p:cNvPicPr>
          <p:nvPr/>
        </p:nvPicPr>
        <p:blipFill>
          <a:blip r:embed="rId79">
            <a:extLst>
              <a:ext uri="{28A0092B-C50C-407E-A947-70E740481C1C}">
                <a14:useLocalDpi xmlns:a14="http://schemas.microsoft.com/office/drawing/2010/main" val="0"/>
              </a:ext>
              <a:ext uri="{96DAC541-7B7A-43D3-8B79-37D633B846F1}">
                <asvg:svgBlip xmlns:asvg="http://schemas.microsoft.com/office/drawing/2016/SVG/main" r:embed="rId80"/>
              </a:ext>
            </a:extLst>
          </a:blip>
          <a:stretch>
            <a:fillRect/>
          </a:stretch>
        </p:blipFill>
        <p:spPr>
          <a:xfrm>
            <a:off x="7066735" y="6314231"/>
            <a:ext cx="512419" cy="512419"/>
          </a:xfrm>
          <a:prstGeom prst="rect">
            <a:avLst/>
          </a:prstGeom>
        </p:spPr>
      </p:pic>
      <p:pic>
        <p:nvPicPr>
          <p:cNvPr id="52" name="Kuva 51" descr="IV ääriviiva">
            <a:extLst>
              <a:ext uri="{FF2B5EF4-FFF2-40B4-BE49-F238E27FC236}">
                <a16:creationId xmlns:a16="http://schemas.microsoft.com/office/drawing/2014/main" id="{9E61CEC1-5631-A487-ADC2-924FF2F46897}"/>
              </a:ext>
            </a:extLst>
          </p:cNvPr>
          <p:cNvPicPr>
            <a:picLocks noChangeAspect="1"/>
          </p:cNvPicPr>
          <p:nvPr/>
        </p:nvPicPr>
        <p:blipFill>
          <a:blip r:embed="rId81">
            <a:extLst>
              <a:ext uri="{28A0092B-C50C-407E-A947-70E740481C1C}">
                <a14:useLocalDpi xmlns:a14="http://schemas.microsoft.com/office/drawing/2010/main" val="0"/>
              </a:ext>
              <a:ext uri="{96DAC541-7B7A-43D3-8B79-37D633B846F1}">
                <asvg:svgBlip xmlns:asvg="http://schemas.microsoft.com/office/drawing/2016/SVG/main" r:embed="rId82"/>
              </a:ext>
            </a:extLst>
          </a:blip>
          <a:stretch>
            <a:fillRect/>
          </a:stretch>
        </p:blipFill>
        <p:spPr>
          <a:xfrm>
            <a:off x="7967995" y="6339160"/>
            <a:ext cx="446216" cy="446216"/>
          </a:xfrm>
          <a:prstGeom prst="rect">
            <a:avLst/>
          </a:prstGeom>
        </p:spPr>
      </p:pic>
      <p:pic>
        <p:nvPicPr>
          <p:cNvPr id="53" name="Kuva 52" descr="Metsämaisema ääriviiva">
            <a:extLst>
              <a:ext uri="{FF2B5EF4-FFF2-40B4-BE49-F238E27FC236}">
                <a16:creationId xmlns:a16="http://schemas.microsoft.com/office/drawing/2014/main" id="{C14B0449-2E0A-A9AB-5386-1A473FB6856A}"/>
              </a:ext>
            </a:extLst>
          </p:cNvPr>
          <p:cNvPicPr>
            <a:picLocks noChangeAspect="1"/>
          </p:cNvPicPr>
          <p:nvPr/>
        </p:nvPicPr>
        <p:blipFill>
          <a:blip r:embed="rId83">
            <a:extLst>
              <a:ext uri="{28A0092B-C50C-407E-A947-70E740481C1C}">
                <a14:useLocalDpi xmlns:a14="http://schemas.microsoft.com/office/drawing/2010/main" val="0"/>
              </a:ext>
              <a:ext uri="{96DAC541-7B7A-43D3-8B79-37D633B846F1}">
                <asvg:svgBlip xmlns:asvg="http://schemas.microsoft.com/office/drawing/2016/SVG/main" r:embed="rId84"/>
              </a:ext>
            </a:extLst>
          </a:blip>
          <a:stretch>
            <a:fillRect/>
          </a:stretch>
        </p:blipFill>
        <p:spPr>
          <a:xfrm>
            <a:off x="8494992" y="6300655"/>
            <a:ext cx="451862" cy="451862"/>
          </a:xfrm>
          <a:prstGeom prst="rect">
            <a:avLst/>
          </a:prstGeom>
        </p:spPr>
      </p:pic>
      <p:pic>
        <p:nvPicPr>
          <p:cNvPr id="2" name="Kuva 1" descr="Potilas osastolla ääriviiva">
            <a:extLst>
              <a:ext uri="{FF2B5EF4-FFF2-40B4-BE49-F238E27FC236}">
                <a16:creationId xmlns:a16="http://schemas.microsoft.com/office/drawing/2014/main" id="{FD0EDFD7-34DD-E44F-8A92-3701960DAC69}"/>
              </a:ext>
            </a:extLst>
          </p:cNvPr>
          <p:cNvPicPr>
            <a:picLocks noChangeAspect="1"/>
          </p:cNvPicPr>
          <p:nvPr/>
        </p:nvPicPr>
        <p:blipFill>
          <a:blip r:embed="rId85">
            <a:extLst>
              <a:ext uri="{28A0092B-C50C-407E-A947-70E740481C1C}">
                <a14:useLocalDpi xmlns:a14="http://schemas.microsoft.com/office/drawing/2010/main" val="0"/>
              </a:ext>
              <a:ext uri="{96DAC541-7B7A-43D3-8B79-37D633B846F1}">
                <asvg:svgBlip xmlns:asvg="http://schemas.microsoft.com/office/drawing/2016/SVG/main" r:embed="rId86"/>
              </a:ext>
            </a:extLst>
          </a:blip>
          <a:stretch>
            <a:fillRect/>
          </a:stretch>
        </p:blipFill>
        <p:spPr>
          <a:xfrm>
            <a:off x="86266" y="4403670"/>
            <a:ext cx="459457" cy="459457"/>
          </a:xfrm>
          <a:prstGeom prst="rect">
            <a:avLst/>
          </a:prstGeom>
        </p:spPr>
      </p:pic>
      <p:sp>
        <p:nvSpPr>
          <p:cNvPr id="4" name="Tekstiruutu 3">
            <a:extLst>
              <a:ext uri="{FF2B5EF4-FFF2-40B4-BE49-F238E27FC236}">
                <a16:creationId xmlns:a16="http://schemas.microsoft.com/office/drawing/2014/main" id="{36FAD412-EB42-7C9B-3CEC-62862ED43ACA}"/>
              </a:ext>
            </a:extLst>
          </p:cNvPr>
          <p:cNvSpPr txBox="1"/>
          <p:nvPr/>
        </p:nvSpPr>
        <p:spPr>
          <a:xfrm>
            <a:off x="-9999" y="4777494"/>
            <a:ext cx="1015068" cy="276999"/>
          </a:xfrm>
          <a:prstGeom prst="rect">
            <a:avLst/>
          </a:prstGeom>
          <a:noFill/>
        </p:spPr>
        <p:txBody>
          <a:bodyPr wrap="square" rtlCol="0">
            <a:spAutoFit/>
          </a:bodyPr>
          <a:lstStyle/>
          <a:p>
            <a:r>
              <a:rPr lang="fi-FI" sz="1200"/>
              <a:t>laitospotilas</a:t>
            </a:r>
          </a:p>
        </p:txBody>
      </p:sp>
      <p:sp>
        <p:nvSpPr>
          <p:cNvPr id="45" name="Tekstiruutu 44">
            <a:extLst>
              <a:ext uri="{FF2B5EF4-FFF2-40B4-BE49-F238E27FC236}">
                <a16:creationId xmlns:a16="http://schemas.microsoft.com/office/drawing/2014/main" id="{A4367DF0-0F15-F38F-2E27-B4B3FF85BB84}"/>
              </a:ext>
            </a:extLst>
          </p:cNvPr>
          <p:cNvSpPr txBox="1"/>
          <p:nvPr/>
        </p:nvSpPr>
        <p:spPr>
          <a:xfrm>
            <a:off x="1779228" y="4809093"/>
            <a:ext cx="864066" cy="276999"/>
          </a:xfrm>
          <a:prstGeom prst="rect">
            <a:avLst/>
          </a:prstGeom>
          <a:noFill/>
        </p:spPr>
        <p:txBody>
          <a:bodyPr wrap="square" rtlCol="0">
            <a:spAutoFit/>
          </a:bodyPr>
          <a:lstStyle/>
          <a:p>
            <a:r>
              <a:rPr lang="fi-FI" sz="1200"/>
              <a:t>tutustu</a:t>
            </a:r>
          </a:p>
        </p:txBody>
      </p:sp>
      <p:sp>
        <p:nvSpPr>
          <p:cNvPr id="51" name="Tekstiruutu 50">
            <a:extLst>
              <a:ext uri="{FF2B5EF4-FFF2-40B4-BE49-F238E27FC236}">
                <a16:creationId xmlns:a16="http://schemas.microsoft.com/office/drawing/2014/main" id="{D64E493B-6022-3EA2-9BF8-CA1C95D9407B}"/>
              </a:ext>
            </a:extLst>
          </p:cNvPr>
          <p:cNvSpPr txBox="1"/>
          <p:nvPr/>
        </p:nvSpPr>
        <p:spPr>
          <a:xfrm>
            <a:off x="2237568" y="3721070"/>
            <a:ext cx="1127068" cy="430887"/>
          </a:xfrm>
          <a:prstGeom prst="rect">
            <a:avLst/>
          </a:prstGeom>
          <a:noFill/>
        </p:spPr>
        <p:txBody>
          <a:bodyPr wrap="square" rtlCol="0">
            <a:spAutoFit/>
          </a:bodyPr>
          <a:lstStyle/>
          <a:p>
            <a:r>
              <a:rPr lang="fi-FI" sz="1100"/>
              <a:t>työntekijäringin vaihtoehdot</a:t>
            </a:r>
          </a:p>
        </p:txBody>
      </p:sp>
      <p:sp>
        <p:nvSpPr>
          <p:cNvPr id="54" name="Tekstiruutu 53">
            <a:extLst>
              <a:ext uri="{FF2B5EF4-FFF2-40B4-BE49-F238E27FC236}">
                <a16:creationId xmlns:a16="http://schemas.microsoft.com/office/drawing/2014/main" id="{76AA5AD7-26B8-C074-9747-3CBAD8B9CBEA}"/>
              </a:ext>
            </a:extLst>
          </p:cNvPr>
          <p:cNvSpPr txBox="1"/>
          <p:nvPr/>
        </p:nvSpPr>
        <p:spPr>
          <a:xfrm>
            <a:off x="3630654" y="4405767"/>
            <a:ext cx="631667" cy="276999"/>
          </a:xfrm>
          <a:prstGeom prst="rect">
            <a:avLst/>
          </a:prstGeom>
          <a:noFill/>
        </p:spPr>
        <p:txBody>
          <a:bodyPr wrap="square" rtlCol="0">
            <a:spAutoFit/>
          </a:bodyPr>
          <a:lstStyle/>
          <a:p>
            <a:r>
              <a:rPr lang="fi-FI" sz="1200"/>
              <a:t>mieti</a:t>
            </a:r>
          </a:p>
        </p:txBody>
      </p:sp>
      <p:sp>
        <p:nvSpPr>
          <p:cNvPr id="55" name="Tekstiruutu 54">
            <a:extLst>
              <a:ext uri="{FF2B5EF4-FFF2-40B4-BE49-F238E27FC236}">
                <a16:creationId xmlns:a16="http://schemas.microsoft.com/office/drawing/2014/main" id="{3EBF7478-CD8E-B1A1-B504-D18710CAE18F}"/>
              </a:ext>
            </a:extLst>
          </p:cNvPr>
          <p:cNvSpPr txBox="1"/>
          <p:nvPr/>
        </p:nvSpPr>
        <p:spPr>
          <a:xfrm>
            <a:off x="3959604" y="3254928"/>
            <a:ext cx="964734" cy="276999"/>
          </a:xfrm>
          <a:prstGeom prst="rect">
            <a:avLst/>
          </a:prstGeom>
          <a:noFill/>
        </p:spPr>
        <p:txBody>
          <a:bodyPr wrap="square" rtlCol="0">
            <a:spAutoFit/>
          </a:bodyPr>
          <a:lstStyle/>
          <a:p>
            <a:r>
              <a:rPr lang="fi-FI" sz="1200"/>
              <a:t>kokonaisuus</a:t>
            </a:r>
          </a:p>
        </p:txBody>
      </p:sp>
      <p:sp>
        <p:nvSpPr>
          <p:cNvPr id="56" name="Tekstiruutu 55">
            <a:extLst>
              <a:ext uri="{FF2B5EF4-FFF2-40B4-BE49-F238E27FC236}">
                <a16:creationId xmlns:a16="http://schemas.microsoft.com/office/drawing/2014/main" id="{4E8B09C2-F7DF-680D-FC00-BA92662E12A4}"/>
              </a:ext>
            </a:extLst>
          </p:cNvPr>
          <p:cNvSpPr txBox="1"/>
          <p:nvPr/>
        </p:nvSpPr>
        <p:spPr>
          <a:xfrm>
            <a:off x="4684403" y="4498472"/>
            <a:ext cx="967647" cy="461665"/>
          </a:xfrm>
          <a:prstGeom prst="rect">
            <a:avLst/>
          </a:prstGeom>
          <a:noFill/>
        </p:spPr>
        <p:txBody>
          <a:bodyPr wrap="square" rtlCol="0">
            <a:spAutoFit/>
          </a:bodyPr>
          <a:lstStyle/>
          <a:p>
            <a:r>
              <a:rPr lang="fi-FI" sz="1200"/>
              <a:t>valitse</a:t>
            </a:r>
          </a:p>
          <a:p>
            <a:r>
              <a:rPr lang="fi-FI" sz="1200"/>
              <a:t> ja kirjaa</a:t>
            </a:r>
          </a:p>
        </p:txBody>
      </p:sp>
      <p:sp>
        <p:nvSpPr>
          <p:cNvPr id="57" name="Tekstiruutu 56">
            <a:extLst>
              <a:ext uri="{FF2B5EF4-FFF2-40B4-BE49-F238E27FC236}">
                <a16:creationId xmlns:a16="http://schemas.microsoft.com/office/drawing/2014/main" id="{E3E2B98B-8543-08D6-67F0-180CC55191F7}"/>
              </a:ext>
            </a:extLst>
          </p:cNvPr>
          <p:cNvSpPr txBox="1"/>
          <p:nvPr/>
        </p:nvSpPr>
        <p:spPr>
          <a:xfrm>
            <a:off x="5806672" y="3749910"/>
            <a:ext cx="841149" cy="646331"/>
          </a:xfrm>
          <a:prstGeom prst="rect">
            <a:avLst/>
          </a:prstGeom>
          <a:noFill/>
        </p:spPr>
        <p:txBody>
          <a:bodyPr wrap="square" rtlCol="0">
            <a:spAutoFit/>
          </a:bodyPr>
          <a:lstStyle/>
          <a:p>
            <a:r>
              <a:rPr lang="fi-FI" sz="1200" dirty="0"/>
              <a:t>hakemus </a:t>
            </a:r>
            <a:r>
              <a:rPr lang="fi-FI" sz="1200" b="1" dirty="0">
                <a:solidFill>
                  <a:srgbClr val="00B0F0"/>
                </a:solidFill>
              </a:rPr>
              <a:t>1.10.2023 alkaen</a:t>
            </a:r>
          </a:p>
        </p:txBody>
      </p:sp>
      <p:sp>
        <p:nvSpPr>
          <p:cNvPr id="58" name="Tekstiruutu 57">
            <a:extLst>
              <a:ext uri="{FF2B5EF4-FFF2-40B4-BE49-F238E27FC236}">
                <a16:creationId xmlns:a16="http://schemas.microsoft.com/office/drawing/2014/main" id="{6602EF6A-BF5C-33BD-81F3-4538638C9535}"/>
              </a:ext>
            </a:extLst>
          </p:cNvPr>
          <p:cNvSpPr txBox="1"/>
          <p:nvPr/>
        </p:nvSpPr>
        <p:spPr>
          <a:xfrm>
            <a:off x="4732903" y="2554236"/>
            <a:ext cx="1426599" cy="461665"/>
          </a:xfrm>
          <a:prstGeom prst="rect">
            <a:avLst/>
          </a:prstGeom>
          <a:noFill/>
        </p:spPr>
        <p:txBody>
          <a:bodyPr wrap="square" rtlCol="0">
            <a:spAutoFit/>
          </a:bodyPr>
          <a:lstStyle/>
          <a:p>
            <a:r>
              <a:rPr lang="fi-FI" sz="1200"/>
              <a:t>palvelutarpeen arviointi</a:t>
            </a:r>
          </a:p>
        </p:txBody>
      </p:sp>
      <p:sp>
        <p:nvSpPr>
          <p:cNvPr id="59" name="Tekstiruutu 58">
            <a:extLst>
              <a:ext uri="{FF2B5EF4-FFF2-40B4-BE49-F238E27FC236}">
                <a16:creationId xmlns:a16="http://schemas.microsoft.com/office/drawing/2014/main" id="{5A1BEE3C-DF81-5A33-3221-67E536580490}"/>
              </a:ext>
            </a:extLst>
          </p:cNvPr>
          <p:cNvSpPr txBox="1"/>
          <p:nvPr/>
        </p:nvSpPr>
        <p:spPr>
          <a:xfrm>
            <a:off x="5089355" y="1636848"/>
            <a:ext cx="1426599" cy="276999"/>
          </a:xfrm>
          <a:prstGeom prst="rect">
            <a:avLst/>
          </a:prstGeom>
          <a:noFill/>
        </p:spPr>
        <p:txBody>
          <a:bodyPr wrap="square" rtlCol="0">
            <a:spAutoFit/>
          </a:bodyPr>
          <a:lstStyle/>
          <a:p>
            <a:r>
              <a:rPr lang="fi-FI" sz="1200"/>
              <a:t>asiakassuunnitelma</a:t>
            </a:r>
          </a:p>
        </p:txBody>
      </p:sp>
      <p:sp>
        <p:nvSpPr>
          <p:cNvPr id="60" name="Tekstiruutu 59">
            <a:extLst>
              <a:ext uri="{FF2B5EF4-FFF2-40B4-BE49-F238E27FC236}">
                <a16:creationId xmlns:a16="http://schemas.microsoft.com/office/drawing/2014/main" id="{2BDD6A94-0AAD-0625-145B-6CB30403DECB}"/>
              </a:ext>
            </a:extLst>
          </p:cNvPr>
          <p:cNvSpPr txBox="1"/>
          <p:nvPr/>
        </p:nvSpPr>
        <p:spPr>
          <a:xfrm>
            <a:off x="6903740" y="688440"/>
            <a:ext cx="1627039" cy="276999"/>
          </a:xfrm>
          <a:prstGeom prst="rect">
            <a:avLst/>
          </a:prstGeom>
          <a:noFill/>
        </p:spPr>
        <p:txBody>
          <a:bodyPr wrap="square" rtlCol="0">
            <a:spAutoFit/>
          </a:bodyPr>
          <a:lstStyle/>
          <a:p>
            <a:r>
              <a:rPr lang="fi-FI" sz="1200"/>
              <a:t>palvelupäätös</a:t>
            </a:r>
          </a:p>
        </p:txBody>
      </p:sp>
      <p:sp>
        <p:nvSpPr>
          <p:cNvPr id="61" name="Tekstiruutu 60">
            <a:extLst>
              <a:ext uri="{FF2B5EF4-FFF2-40B4-BE49-F238E27FC236}">
                <a16:creationId xmlns:a16="http://schemas.microsoft.com/office/drawing/2014/main" id="{296F1DA6-E009-8007-40B7-1C0FD260F15B}"/>
              </a:ext>
            </a:extLst>
          </p:cNvPr>
          <p:cNvSpPr txBox="1"/>
          <p:nvPr/>
        </p:nvSpPr>
        <p:spPr>
          <a:xfrm>
            <a:off x="7767662" y="2572258"/>
            <a:ext cx="1426599" cy="461665"/>
          </a:xfrm>
          <a:prstGeom prst="rect">
            <a:avLst/>
          </a:prstGeom>
          <a:noFill/>
        </p:spPr>
        <p:txBody>
          <a:bodyPr wrap="square" rtlCol="0">
            <a:spAutoFit/>
          </a:bodyPr>
          <a:lstStyle/>
          <a:p>
            <a:r>
              <a:rPr lang="fi-FI" sz="1200"/>
              <a:t>oikaisupyyntö- ja valitusmahdollisuus</a:t>
            </a:r>
          </a:p>
        </p:txBody>
      </p:sp>
      <p:sp>
        <p:nvSpPr>
          <p:cNvPr id="62" name="Tekstiruutu 61">
            <a:extLst>
              <a:ext uri="{FF2B5EF4-FFF2-40B4-BE49-F238E27FC236}">
                <a16:creationId xmlns:a16="http://schemas.microsoft.com/office/drawing/2014/main" id="{90BE0FE3-A378-5DB2-6614-8FFDDBFF0F8B}"/>
              </a:ext>
            </a:extLst>
          </p:cNvPr>
          <p:cNvSpPr txBox="1"/>
          <p:nvPr/>
        </p:nvSpPr>
        <p:spPr>
          <a:xfrm>
            <a:off x="1944677" y="5591204"/>
            <a:ext cx="6905971" cy="523220"/>
          </a:xfrm>
          <a:prstGeom prst="rect">
            <a:avLst/>
          </a:prstGeom>
          <a:noFill/>
        </p:spPr>
        <p:txBody>
          <a:bodyPr wrap="square" rtlCol="0">
            <a:spAutoFit/>
          </a:bodyPr>
          <a:lstStyle/>
          <a:p>
            <a:r>
              <a:rPr lang="fi-FI" sz="1400" dirty="0"/>
              <a:t>yksilöllisen tarpeen mukaisten palvelujen tulee muodostaa kokonaisuus ja huomioida henkilön elämäntilanne kokonaisuudessaan</a:t>
            </a:r>
          </a:p>
        </p:txBody>
      </p:sp>
      <p:sp>
        <p:nvSpPr>
          <p:cNvPr id="63" name="Tekstiruutu 62">
            <a:extLst>
              <a:ext uri="{FF2B5EF4-FFF2-40B4-BE49-F238E27FC236}">
                <a16:creationId xmlns:a16="http://schemas.microsoft.com/office/drawing/2014/main" id="{1057204D-1F4D-3906-4E80-E5D06F5261E3}"/>
              </a:ext>
            </a:extLst>
          </p:cNvPr>
          <p:cNvSpPr txBox="1"/>
          <p:nvPr/>
        </p:nvSpPr>
        <p:spPr>
          <a:xfrm>
            <a:off x="847012" y="255230"/>
            <a:ext cx="4127120" cy="3108543"/>
          </a:xfrm>
          <a:prstGeom prst="rect">
            <a:avLst/>
          </a:prstGeom>
          <a:noFill/>
        </p:spPr>
        <p:txBody>
          <a:bodyPr wrap="square" rtlCol="0">
            <a:spAutoFit/>
          </a:bodyPr>
          <a:lstStyle/>
          <a:p>
            <a:r>
              <a:rPr lang="fi-FI"/>
              <a:t>			</a:t>
            </a:r>
            <a:r>
              <a:rPr lang="fi-FI" b="1">
                <a:solidFill>
                  <a:srgbClr val="FF6600"/>
                </a:solidFill>
              </a:rPr>
              <a:t>	   </a:t>
            </a:r>
            <a:r>
              <a:rPr lang="fi-FI" sz="1600" b="1">
                <a:solidFill>
                  <a:srgbClr val="CC66FF"/>
                </a:solidFill>
              </a:rPr>
              <a:t>A</a:t>
            </a:r>
          </a:p>
          <a:p>
            <a:r>
              <a:rPr lang="fi-FI" sz="1600" b="1">
                <a:solidFill>
                  <a:srgbClr val="CC66FF"/>
                </a:solidFill>
              </a:rPr>
              <a:t>			                    K</a:t>
            </a:r>
          </a:p>
          <a:p>
            <a:r>
              <a:rPr lang="fi-FI" sz="1600" b="1">
                <a:solidFill>
                  <a:srgbClr val="CC66FF"/>
                </a:solidFill>
              </a:rPr>
              <a:t>			                  I</a:t>
            </a:r>
          </a:p>
          <a:p>
            <a:r>
              <a:rPr lang="fi-FI" sz="1600" b="1">
                <a:solidFill>
                  <a:srgbClr val="CC66FF"/>
                </a:solidFill>
              </a:rPr>
              <a:t>			              A</a:t>
            </a:r>
          </a:p>
          <a:p>
            <a:r>
              <a:rPr lang="fi-FI" sz="1600" b="1">
                <a:solidFill>
                  <a:srgbClr val="CC66FF"/>
                </a:solidFill>
              </a:rPr>
              <a:t>			           Ä</a:t>
            </a:r>
          </a:p>
          <a:p>
            <a:r>
              <a:rPr lang="fi-FI" sz="1600" b="1">
                <a:solidFill>
                  <a:srgbClr val="CC66FF"/>
                </a:solidFill>
              </a:rPr>
              <a:t>			         M</a:t>
            </a:r>
          </a:p>
          <a:p>
            <a:r>
              <a:rPr lang="fi-FI" sz="1600" b="1">
                <a:solidFill>
                  <a:srgbClr val="CC66FF"/>
                </a:solidFill>
              </a:rPr>
              <a:t>			       Y</a:t>
            </a:r>
          </a:p>
          <a:p>
            <a:r>
              <a:rPr lang="fi-FI" sz="1600" b="1">
                <a:solidFill>
                  <a:srgbClr val="CC66FF"/>
                </a:solidFill>
              </a:rPr>
              <a:t>			     T</a:t>
            </a:r>
          </a:p>
          <a:p>
            <a:r>
              <a:rPr lang="fi-FI" sz="1600" b="1">
                <a:solidFill>
                  <a:srgbClr val="CC66FF"/>
                </a:solidFill>
              </a:rPr>
              <a:t>			   R</a:t>
            </a:r>
          </a:p>
          <a:p>
            <a:r>
              <a:rPr lang="fi-FI" sz="1600" b="1">
                <a:solidFill>
                  <a:srgbClr val="CC66FF"/>
                </a:solidFill>
              </a:rPr>
              <a:t>			I</a:t>
            </a:r>
          </a:p>
          <a:p>
            <a:r>
              <a:rPr lang="fi-FI" sz="1600" b="1">
                <a:solidFill>
                  <a:srgbClr val="CC66FF"/>
                </a:solidFill>
              </a:rPr>
              <a:t>		                 I</a:t>
            </a:r>
          </a:p>
          <a:p>
            <a:r>
              <a:rPr lang="fi-FI" sz="1600" b="1">
                <a:solidFill>
                  <a:srgbClr val="CC66FF"/>
                </a:solidFill>
              </a:rPr>
              <a:t>		            S</a:t>
            </a:r>
          </a:p>
        </p:txBody>
      </p:sp>
      <p:pic>
        <p:nvPicPr>
          <p:cNvPr id="64" name="Kuva 63" descr="Erinomainen ääriviiva">
            <a:extLst>
              <a:ext uri="{FF2B5EF4-FFF2-40B4-BE49-F238E27FC236}">
                <a16:creationId xmlns:a16="http://schemas.microsoft.com/office/drawing/2014/main" id="{F4BE32BB-0BA8-B37B-22BD-FD7B2DE582CF}"/>
              </a:ext>
            </a:extLst>
          </p:cNvPr>
          <p:cNvPicPr>
            <a:picLocks noChangeAspect="1"/>
          </p:cNvPicPr>
          <p:nvPr/>
        </p:nvPicPr>
        <p:blipFill>
          <a:blip r:embed="rId87">
            <a:extLst>
              <a:ext uri="{28A0092B-C50C-407E-A947-70E740481C1C}">
                <a14:useLocalDpi xmlns:a14="http://schemas.microsoft.com/office/drawing/2010/main" val="0"/>
              </a:ext>
              <a:ext uri="{96DAC541-7B7A-43D3-8B79-37D633B846F1}">
                <asvg:svgBlip xmlns:asvg="http://schemas.microsoft.com/office/drawing/2016/SVG/main" r:embed="rId88"/>
              </a:ext>
            </a:extLst>
          </a:blip>
          <a:stretch>
            <a:fillRect/>
          </a:stretch>
        </p:blipFill>
        <p:spPr>
          <a:xfrm>
            <a:off x="10840157" y="1111227"/>
            <a:ext cx="525262" cy="525262"/>
          </a:xfrm>
          <a:prstGeom prst="rect">
            <a:avLst/>
          </a:prstGeom>
        </p:spPr>
      </p:pic>
      <p:pic>
        <p:nvPicPr>
          <p:cNvPr id="65" name="Kuva 64" descr="Oikealle osoittava rystypuolen etusormi ääriviiva">
            <a:extLst>
              <a:ext uri="{FF2B5EF4-FFF2-40B4-BE49-F238E27FC236}">
                <a16:creationId xmlns:a16="http://schemas.microsoft.com/office/drawing/2014/main" id="{48193C85-11D9-B02A-6967-8972C042C53E}"/>
              </a:ext>
            </a:extLst>
          </p:cNvPr>
          <p:cNvPicPr>
            <a:picLocks noChangeAspect="1"/>
          </p:cNvPicPr>
          <p:nvPr/>
        </p:nvPicPr>
        <p:blipFill>
          <a:blip r:embed="rId89">
            <a:extLst>
              <a:ext uri="{28A0092B-C50C-407E-A947-70E740481C1C}">
                <a14:useLocalDpi xmlns:a14="http://schemas.microsoft.com/office/drawing/2010/main" val="0"/>
              </a:ext>
              <a:ext uri="{96DAC541-7B7A-43D3-8B79-37D633B846F1}">
                <asvg:svgBlip xmlns:asvg="http://schemas.microsoft.com/office/drawing/2016/SVG/main" r:embed="rId90"/>
              </a:ext>
            </a:extLst>
          </a:blip>
          <a:stretch>
            <a:fillRect/>
          </a:stretch>
        </p:blipFill>
        <p:spPr>
          <a:xfrm>
            <a:off x="8787524" y="925180"/>
            <a:ext cx="424904" cy="424904"/>
          </a:xfrm>
          <a:prstGeom prst="rect">
            <a:avLst/>
          </a:prstGeom>
        </p:spPr>
      </p:pic>
      <p:sp>
        <p:nvSpPr>
          <p:cNvPr id="66" name="Tekstiruutu 65">
            <a:extLst>
              <a:ext uri="{FF2B5EF4-FFF2-40B4-BE49-F238E27FC236}">
                <a16:creationId xmlns:a16="http://schemas.microsoft.com/office/drawing/2014/main" id="{EAB15584-4AC1-41B8-490B-BD5902D07735}"/>
              </a:ext>
            </a:extLst>
          </p:cNvPr>
          <p:cNvSpPr txBox="1"/>
          <p:nvPr/>
        </p:nvSpPr>
        <p:spPr>
          <a:xfrm>
            <a:off x="8884408" y="548367"/>
            <a:ext cx="1701085" cy="461665"/>
          </a:xfrm>
          <a:prstGeom prst="rect">
            <a:avLst/>
          </a:prstGeom>
          <a:noFill/>
        </p:spPr>
        <p:txBody>
          <a:bodyPr wrap="square" rtlCol="0">
            <a:spAutoFit/>
          </a:bodyPr>
          <a:lstStyle/>
          <a:p>
            <a:r>
              <a:rPr lang="fi-FI" sz="1200"/>
              <a:t>käytännön järjestelyistä sopiminen</a:t>
            </a:r>
          </a:p>
        </p:txBody>
      </p:sp>
      <p:sp>
        <p:nvSpPr>
          <p:cNvPr id="68" name="Tekstiruutu 67">
            <a:extLst>
              <a:ext uri="{FF2B5EF4-FFF2-40B4-BE49-F238E27FC236}">
                <a16:creationId xmlns:a16="http://schemas.microsoft.com/office/drawing/2014/main" id="{8A8F2866-8FE7-C8F7-ED39-4896B25C6494}"/>
              </a:ext>
            </a:extLst>
          </p:cNvPr>
          <p:cNvSpPr txBox="1"/>
          <p:nvPr/>
        </p:nvSpPr>
        <p:spPr>
          <a:xfrm>
            <a:off x="4662196" y="2037653"/>
            <a:ext cx="723907" cy="461665"/>
          </a:xfrm>
          <a:prstGeom prst="rect">
            <a:avLst/>
          </a:prstGeom>
          <a:noFill/>
        </p:spPr>
        <p:txBody>
          <a:bodyPr wrap="square" rtlCol="0">
            <a:spAutoFit/>
          </a:bodyPr>
          <a:lstStyle/>
          <a:p>
            <a:r>
              <a:rPr lang="fi-FI" sz="1200" b="1">
                <a:solidFill>
                  <a:srgbClr val="FF0000"/>
                </a:solidFill>
              </a:rPr>
              <a:t>kerro toiveet</a:t>
            </a:r>
          </a:p>
        </p:txBody>
      </p:sp>
      <p:sp>
        <p:nvSpPr>
          <p:cNvPr id="7" name="Tekstiruutu 6">
            <a:extLst>
              <a:ext uri="{FF2B5EF4-FFF2-40B4-BE49-F238E27FC236}">
                <a16:creationId xmlns:a16="http://schemas.microsoft.com/office/drawing/2014/main" id="{95DB510A-0895-9597-F82B-07BE3D2E403E}"/>
              </a:ext>
            </a:extLst>
          </p:cNvPr>
          <p:cNvSpPr txBox="1"/>
          <p:nvPr/>
        </p:nvSpPr>
        <p:spPr>
          <a:xfrm>
            <a:off x="11291645" y="1339830"/>
            <a:ext cx="963365" cy="276999"/>
          </a:xfrm>
          <a:prstGeom prst="rect">
            <a:avLst/>
          </a:prstGeom>
          <a:noFill/>
        </p:spPr>
        <p:txBody>
          <a:bodyPr wrap="square" rtlCol="0">
            <a:spAutoFit/>
          </a:bodyPr>
          <a:lstStyle/>
          <a:p>
            <a:r>
              <a:rPr lang="fi-FI" sz="1200"/>
              <a:t>seuranta</a:t>
            </a:r>
          </a:p>
        </p:txBody>
      </p:sp>
      <p:pic>
        <p:nvPicPr>
          <p:cNvPr id="69" name="Kuva 68" descr="Silmälasit ääriviiva">
            <a:extLst>
              <a:ext uri="{FF2B5EF4-FFF2-40B4-BE49-F238E27FC236}">
                <a16:creationId xmlns:a16="http://schemas.microsoft.com/office/drawing/2014/main" id="{637550F3-6C36-460A-B148-FCF457937C1F}"/>
              </a:ext>
            </a:extLst>
          </p:cNvPr>
          <p:cNvPicPr>
            <a:picLocks noChangeAspect="1"/>
          </p:cNvPicPr>
          <p:nvPr/>
        </p:nvPicPr>
        <p:blipFill>
          <a:blip r:embed="rId91">
            <a:extLst>
              <a:ext uri="{28A0092B-C50C-407E-A947-70E740481C1C}">
                <a14:useLocalDpi xmlns:a14="http://schemas.microsoft.com/office/drawing/2010/main" val="0"/>
              </a:ext>
              <a:ext uri="{96DAC541-7B7A-43D3-8B79-37D633B846F1}">
                <asvg:svgBlip xmlns:asvg="http://schemas.microsoft.com/office/drawing/2016/SVG/main" r:embed="rId92"/>
              </a:ext>
            </a:extLst>
          </a:blip>
          <a:stretch>
            <a:fillRect/>
          </a:stretch>
        </p:blipFill>
        <p:spPr>
          <a:xfrm>
            <a:off x="11456736" y="1042819"/>
            <a:ext cx="437205" cy="437205"/>
          </a:xfrm>
          <a:prstGeom prst="rect">
            <a:avLst/>
          </a:prstGeom>
        </p:spPr>
      </p:pic>
    </p:spTree>
    <p:extLst>
      <p:ext uri="{BB962C8B-B14F-4D97-AF65-F5344CB8AC3E}">
        <p14:creationId xmlns:p14="http://schemas.microsoft.com/office/powerpoint/2010/main" val="384209020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1476</TotalTime>
  <Words>2143</Words>
  <Application>Microsoft Office PowerPoint</Application>
  <PresentationFormat>Laajakuva</PresentationFormat>
  <Paragraphs>298</Paragraphs>
  <Slides>27</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27</vt:i4>
      </vt:variant>
    </vt:vector>
  </HeadingPairs>
  <TitlesOfParts>
    <vt:vector size="33" baseType="lpstr">
      <vt:lpstr>Arial</vt:lpstr>
      <vt:lpstr>Arial Nova</vt:lpstr>
      <vt:lpstr>Calibri</vt:lpstr>
      <vt:lpstr>Calibri Light</vt:lpstr>
      <vt:lpstr>Wingdings</vt:lpstr>
      <vt:lpstr>Office-teema</vt:lpstr>
      <vt:lpstr>Ohjelma</vt:lpstr>
      <vt:lpstr>Hengityslaitteen varassa elävien henkilöiden siirtymä vammaispalvelulain perusteella järjestettäviin palveluihin </vt:lpstr>
      <vt:lpstr>Elämää ylläpitävän hengitystuen käyttäjät  ovat nykyisin kahden kerroksen väkeä</vt:lpstr>
      <vt:lpstr>Mitä nykyisen hengityshalvausstatuksen omaajan avustaminen sisältää?</vt:lpstr>
      <vt:lpstr>Uudistuva vammaispalvelulaki voimaan 1.10.2023</vt:lpstr>
      <vt:lpstr>Uusi käsite: hengityslaitteen varassa elävä henkilö</vt:lpstr>
      <vt:lpstr>  Nyt       Jatkossa</vt:lpstr>
      <vt:lpstr>Tärkeitä yksityiskohtia hengityslaitteen varassa elävien henkilöiden kannalta</vt:lpstr>
      <vt:lpstr>Hengityslaitteen varassa elävän henkilön siirtymä vammaispalvelulain perusteella järjestettäviin palveluihin</vt:lpstr>
      <vt:lpstr>Hengityslaitteen varassa elävän henkilön palvelupolku vammaispalveluissa </vt:lpstr>
      <vt:lpstr>Tärkeintä: 24/7 työntekijäringin järjestäminen</vt:lpstr>
      <vt:lpstr>Sosiaalihuolto koordinoi palvelujen järjestämistä, kokoaa tiedot sekä tekee päätökset</vt:lpstr>
      <vt:lpstr>Monialainen yhteistyö palvelujen suunnittelussa ja toteutuksessa  </vt:lpstr>
      <vt:lpstr> Sosiaalihuollon vastuut hengityslaitteen varassa elävän henkilön palvelujen järjestämisessä </vt:lpstr>
      <vt:lpstr> Terveydenhuollon vastuut hengityslaitteen varassa elävän henkilön palvelujen järjestämisessä  </vt:lpstr>
      <vt:lpstr>Vastuunjako</vt:lpstr>
      <vt:lpstr>Työntekijäringit osana asumisen tuen palvelukokonaisuutta</vt:lpstr>
      <vt:lpstr>Uutta myös hengityshalvausstatuksen nykyisin omaaville henkilöille</vt:lpstr>
      <vt:lpstr>Hengityslaitteen varassa elävän muistilista vammaispalvelulain uudistusta varten</vt:lpstr>
      <vt:lpstr>Muistilista 2/5</vt:lpstr>
      <vt:lpstr>Muistilista 3/5</vt:lpstr>
      <vt:lpstr>Muistilista 4/5</vt:lpstr>
      <vt:lpstr>Muistilista 5/5</vt:lpstr>
      <vt:lpstr>Sopimusten siirtyminen ja muokkaaminen</vt:lpstr>
      <vt:lpstr>Sopimusten siirtyminen ja muokkaaminen 2</vt:lpstr>
      <vt:lpstr>Sopimusten siirtyminen ja muokkaaminen 3</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Ilka Haarni</dc:creator>
  <cp:lastModifiedBy>Venla Räty</cp:lastModifiedBy>
  <cp:revision>2</cp:revision>
  <dcterms:created xsi:type="dcterms:W3CDTF">2023-04-17T06:44:09Z</dcterms:created>
  <dcterms:modified xsi:type="dcterms:W3CDTF">2023-06-06T14:11:23Z</dcterms:modified>
</cp:coreProperties>
</file>